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0.xml" ContentType="application/vnd.openxmlformats-officedocument.presentationml.notesSlide+xml"/>
  <Override PartName="/ppt/tags/tag19.xml" ContentType="application/vnd.openxmlformats-officedocument.presentationml.tags+xml"/>
  <Override PartName="/ppt/notesSlides/notesSlide11.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12.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15.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16.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17.xml" ContentType="application/vnd.openxmlformats-officedocument.presentationml.notesSlide+xml"/>
  <Override PartName="/ppt/tags/tag35.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36.xml" ContentType="application/vnd.openxmlformats-officedocument.presentationml.tags+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 id="2147483648" r:id="rId5"/>
    <p:sldMasterId id="2147483660" r:id="rId6"/>
  </p:sldMasterIdLst>
  <p:notesMasterIdLst>
    <p:notesMasterId r:id="rId29"/>
  </p:notesMasterIdLst>
  <p:sldIdLst>
    <p:sldId id="256" r:id="rId7"/>
    <p:sldId id="273" r:id="rId8"/>
    <p:sldId id="500" r:id="rId9"/>
    <p:sldId id="535" r:id="rId10"/>
    <p:sldId id="297" r:id="rId11"/>
    <p:sldId id="264" r:id="rId12"/>
    <p:sldId id="533" r:id="rId13"/>
    <p:sldId id="534" r:id="rId14"/>
    <p:sldId id="532" r:id="rId15"/>
    <p:sldId id="345" r:id="rId16"/>
    <p:sldId id="516" r:id="rId17"/>
    <p:sldId id="517" r:id="rId18"/>
    <p:sldId id="518" r:id="rId19"/>
    <p:sldId id="531" r:id="rId20"/>
    <p:sldId id="505" r:id="rId21"/>
    <p:sldId id="537" r:id="rId22"/>
    <p:sldId id="541" r:id="rId23"/>
    <p:sldId id="525" r:id="rId24"/>
    <p:sldId id="540" r:id="rId25"/>
    <p:sldId id="536" r:id="rId26"/>
    <p:sldId id="529" r:id="rId27"/>
    <p:sldId id="53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08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DB38A2-8EED-4FE8-BCCC-6BDBCF91CF5F}" v="1" dt="2023-08-25T14:27:23.752"/>
    <p1510:client id="{268164CE-5763-4260-A677-156677D623ED}" v="3" dt="2023-08-25T14:18:27.769"/>
    <p1510:client id="{6BBB4AA1-9672-4EC7-8F31-472FEFC97899}" v="183" dt="2023-08-25T14:23:21.698"/>
    <p1510:client id="{969C3D28-9448-43C3-88F6-2B45E3634C63}" v="1" dt="2023-08-25T13:22:06.3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8" d="100"/>
          <a:sy n="48" d="100"/>
        </p:scale>
        <p:origin x="883"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385AA0-82CC-4B89-B4B9-8DD55CB27040}"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9BFC4E4D-4AC1-4AAD-85CD-24E5CEF1979C}">
      <dgm:prSet/>
      <dgm:spPr/>
      <dgm:t>
        <a:bodyPr/>
        <a:lstStyle/>
        <a:p>
          <a:r>
            <a:rPr lang="fr-CA"/>
            <a:t>Se familiariser avec le Cadre européen commun de référence pour les langues (CECR)</a:t>
          </a:r>
          <a:endParaRPr lang="en-US"/>
        </a:p>
      </dgm:t>
    </dgm:pt>
    <dgm:pt modelId="{86E2EDF4-603F-429F-84B5-A4B3A125AF81}" type="parTrans" cxnId="{504F038D-4516-4857-A3F3-68E4CC0886DB}">
      <dgm:prSet/>
      <dgm:spPr/>
      <dgm:t>
        <a:bodyPr/>
        <a:lstStyle/>
        <a:p>
          <a:endParaRPr lang="en-US"/>
        </a:p>
      </dgm:t>
    </dgm:pt>
    <dgm:pt modelId="{C0611E9A-B42D-4C77-9270-52A2668DF527}" type="sibTrans" cxnId="{504F038D-4516-4857-A3F3-68E4CC0886DB}">
      <dgm:prSet/>
      <dgm:spPr/>
      <dgm:t>
        <a:bodyPr/>
        <a:lstStyle/>
        <a:p>
          <a:endParaRPr lang="en-US"/>
        </a:p>
      </dgm:t>
    </dgm:pt>
    <dgm:pt modelId="{912EE7DB-F772-43EE-B3F4-DF9A6A22EE55}">
      <dgm:prSet/>
      <dgm:spPr/>
      <dgm:t>
        <a:bodyPr/>
        <a:lstStyle/>
        <a:p>
          <a:r>
            <a:rPr lang="fr-CA"/>
            <a:t>Mettre en valeur les facteurs qui influencent le développement des compétences langagières</a:t>
          </a:r>
          <a:endParaRPr lang="en-US"/>
        </a:p>
      </dgm:t>
    </dgm:pt>
    <dgm:pt modelId="{8B8E9E3E-F308-43EB-8E0C-36349BAA59F3}" type="parTrans" cxnId="{39BE5B49-8A81-4454-928F-8F4BEB28178B}">
      <dgm:prSet/>
      <dgm:spPr/>
      <dgm:t>
        <a:bodyPr/>
        <a:lstStyle/>
        <a:p>
          <a:endParaRPr lang="en-US"/>
        </a:p>
      </dgm:t>
    </dgm:pt>
    <dgm:pt modelId="{463DCE2E-A284-4FB7-A579-18B467185B99}" type="sibTrans" cxnId="{39BE5B49-8A81-4454-928F-8F4BEB28178B}">
      <dgm:prSet/>
      <dgm:spPr/>
      <dgm:t>
        <a:bodyPr/>
        <a:lstStyle/>
        <a:p>
          <a:endParaRPr lang="en-US"/>
        </a:p>
      </dgm:t>
    </dgm:pt>
    <dgm:pt modelId="{F10B30DD-3911-43B6-977D-7A62C5B4A671}">
      <dgm:prSet/>
      <dgm:spPr/>
      <dgm:t>
        <a:bodyPr/>
        <a:lstStyle/>
        <a:p>
          <a:r>
            <a:rPr lang="fr-CA"/>
            <a:t>S’approprier des stratégies et des</a:t>
          </a:r>
          <a:r>
            <a:rPr lang="fr-FR"/>
            <a:t> pratiques pédagogiques afin d’accompagner les apprenants en actualisation linguistique.</a:t>
          </a:r>
          <a:endParaRPr lang="en-US"/>
        </a:p>
      </dgm:t>
    </dgm:pt>
    <dgm:pt modelId="{6E73B57D-7393-4C19-ABDB-5132E522B4A6}" type="parTrans" cxnId="{756CC477-8FA2-4567-9B7B-1CFDE299F9C4}">
      <dgm:prSet/>
      <dgm:spPr/>
      <dgm:t>
        <a:bodyPr/>
        <a:lstStyle/>
        <a:p>
          <a:endParaRPr lang="en-US"/>
        </a:p>
      </dgm:t>
    </dgm:pt>
    <dgm:pt modelId="{B59622CF-8783-46F0-8401-F76EC5323D2A}" type="sibTrans" cxnId="{756CC477-8FA2-4567-9B7B-1CFDE299F9C4}">
      <dgm:prSet/>
      <dgm:spPr/>
      <dgm:t>
        <a:bodyPr/>
        <a:lstStyle/>
        <a:p>
          <a:endParaRPr lang="en-US"/>
        </a:p>
      </dgm:t>
    </dgm:pt>
    <dgm:pt modelId="{69093BE7-9680-47A0-9A0B-093494E82A4E}" type="pres">
      <dgm:prSet presAssocID="{C3385AA0-82CC-4B89-B4B9-8DD55CB27040}" presName="outerComposite" presStyleCnt="0">
        <dgm:presLayoutVars>
          <dgm:chMax val="5"/>
          <dgm:dir/>
          <dgm:resizeHandles val="exact"/>
        </dgm:presLayoutVars>
      </dgm:prSet>
      <dgm:spPr/>
    </dgm:pt>
    <dgm:pt modelId="{8C751BF8-0D3A-4FD7-A88A-84FA738CF8EC}" type="pres">
      <dgm:prSet presAssocID="{C3385AA0-82CC-4B89-B4B9-8DD55CB27040}" presName="dummyMaxCanvas" presStyleCnt="0">
        <dgm:presLayoutVars/>
      </dgm:prSet>
      <dgm:spPr/>
    </dgm:pt>
    <dgm:pt modelId="{069D0F6F-0682-46CA-8D36-82BC31BC1A3A}" type="pres">
      <dgm:prSet presAssocID="{C3385AA0-82CC-4B89-B4B9-8DD55CB27040}" presName="ThreeNodes_1" presStyleLbl="node1" presStyleIdx="0" presStyleCnt="3">
        <dgm:presLayoutVars>
          <dgm:bulletEnabled val="1"/>
        </dgm:presLayoutVars>
      </dgm:prSet>
      <dgm:spPr/>
    </dgm:pt>
    <dgm:pt modelId="{3719BB3F-C5F6-475A-B687-19BF511B8356}" type="pres">
      <dgm:prSet presAssocID="{C3385AA0-82CC-4B89-B4B9-8DD55CB27040}" presName="ThreeNodes_2" presStyleLbl="node1" presStyleIdx="1" presStyleCnt="3">
        <dgm:presLayoutVars>
          <dgm:bulletEnabled val="1"/>
        </dgm:presLayoutVars>
      </dgm:prSet>
      <dgm:spPr/>
    </dgm:pt>
    <dgm:pt modelId="{2CCB4087-8AD9-43D5-8C60-A720B1774134}" type="pres">
      <dgm:prSet presAssocID="{C3385AA0-82CC-4B89-B4B9-8DD55CB27040}" presName="ThreeNodes_3" presStyleLbl="node1" presStyleIdx="2" presStyleCnt="3">
        <dgm:presLayoutVars>
          <dgm:bulletEnabled val="1"/>
        </dgm:presLayoutVars>
      </dgm:prSet>
      <dgm:spPr/>
    </dgm:pt>
    <dgm:pt modelId="{A03705C0-AAF4-4F29-A65E-57A29631C6FE}" type="pres">
      <dgm:prSet presAssocID="{C3385AA0-82CC-4B89-B4B9-8DD55CB27040}" presName="ThreeConn_1-2" presStyleLbl="fgAccFollowNode1" presStyleIdx="0" presStyleCnt="2">
        <dgm:presLayoutVars>
          <dgm:bulletEnabled val="1"/>
        </dgm:presLayoutVars>
      </dgm:prSet>
      <dgm:spPr/>
    </dgm:pt>
    <dgm:pt modelId="{B419F52C-E6C9-4863-945C-3886015BC4BB}" type="pres">
      <dgm:prSet presAssocID="{C3385AA0-82CC-4B89-B4B9-8DD55CB27040}" presName="ThreeConn_2-3" presStyleLbl="fgAccFollowNode1" presStyleIdx="1" presStyleCnt="2">
        <dgm:presLayoutVars>
          <dgm:bulletEnabled val="1"/>
        </dgm:presLayoutVars>
      </dgm:prSet>
      <dgm:spPr/>
    </dgm:pt>
    <dgm:pt modelId="{7871646E-178C-4300-98B6-C18D0E971F48}" type="pres">
      <dgm:prSet presAssocID="{C3385AA0-82CC-4B89-B4B9-8DD55CB27040}" presName="ThreeNodes_1_text" presStyleLbl="node1" presStyleIdx="2" presStyleCnt="3">
        <dgm:presLayoutVars>
          <dgm:bulletEnabled val="1"/>
        </dgm:presLayoutVars>
      </dgm:prSet>
      <dgm:spPr/>
    </dgm:pt>
    <dgm:pt modelId="{7944EC6B-DD22-493F-B0AB-7D6AB600667D}" type="pres">
      <dgm:prSet presAssocID="{C3385AA0-82CC-4B89-B4B9-8DD55CB27040}" presName="ThreeNodes_2_text" presStyleLbl="node1" presStyleIdx="2" presStyleCnt="3">
        <dgm:presLayoutVars>
          <dgm:bulletEnabled val="1"/>
        </dgm:presLayoutVars>
      </dgm:prSet>
      <dgm:spPr/>
    </dgm:pt>
    <dgm:pt modelId="{39FC7D86-3938-4955-831C-DE45F2E1D6DB}" type="pres">
      <dgm:prSet presAssocID="{C3385AA0-82CC-4B89-B4B9-8DD55CB27040}" presName="ThreeNodes_3_text" presStyleLbl="node1" presStyleIdx="2" presStyleCnt="3">
        <dgm:presLayoutVars>
          <dgm:bulletEnabled val="1"/>
        </dgm:presLayoutVars>
      </dgm:prSet>
      <dgm:spPr/>
    </dgm:pt>
  </dgm:ptLst>
  <dgm:cxnLst>
    <dgm:cxn modelId="{5BD0331A-5F6A-4F90-80F5-3264AF857580}" type="presOf" srcId="{912EE7DB-F772-43EE-B3F4-DF9A6A22EE55}" destId="{3719BB3F-C5F6-475A-B687-19BF511B8356}" srcOrd="0" destOrd="0" presId="urn:microsoft.com/office/officeart/2005/8/layout/vProcess5"/>
    <dgm:cxn modelId="{57FD301F-23AC-4A93-B847-01F9695806F2}" type="presOf" srcId="{C3385AA0-82CC-4B89-B4B9-8DD55CB27040}" destId="{69093BE7-9680-47A0-9A0B-093494E82A4E}" srcOrd="0" destOrd="0" presId="urn:microsoft.com/office/officeart/2005/8/layout/vProcess5"/>
    <dgm:cxn modelId="{5DE7F930-4753-455C-BAED-329E5666C24E}" type="presOf" srcId="{F10B30DD-3911-43B6-977D-7A62C5B4A671}" destId="{39FC7D86-3938-4955-831C-DE45F2E1D6DB}" srcOrd="1" destOrd="0" presId="urn:microsoft.com/office/officeart/2005/8/layout/vProcess5"/>
    <dgm:cxn modelId="{39BE5B49-8A81-4454-928F-8F4BEB28178B}" srcId="{C3385AA0-82CC-4B89-B4B9-8DD55CB27040}" destId="{912EE7DB-F772-43EE-B3F4-DF9A6A22EE55}" srcOrd="1" destOrd="0" parTransId="{8B8E9E3E-F308-43EB-8E0C-36349BAA59F3}" sibTransId="{463DCE2E-A284-4FB7-A579-18B467185B99}"/>
    <dgm:cxn modelId="{1729274F-4E6A-4425-8BB6-811B465DD9C2}" type="presOf" srcId="{C0611E9A-B42D-4C77-9270-52A2668DF527}" destId="{A03705C0-AAF4-4F29-A65E-57A29631C6FE}" srcOrd="0" destOrd="0" presId="urn:microsoft.com/office/officeart/2005/8/layout/vProcess5"/>
    <dgm:cxn modelId="{88E64373-C85D-4AFF-89FC-5E7B2CDFE13F}" type="presOf" srcId="{9BFC4E4D-4AC1-4AAD-85CD-24E5CEF1979C}" destId="{069D0F6F-0682-46CA-8D36-82BC31BC1A3A}" srcOrd="0" destOrd="0" presId="urn:microsoft.com/office/officeart/2005/8/layout/vProcess5"/>
    <dgm:cxn modelId="{756CC477-8FA2-4567-9B7B-1CFDE299F9C4}" srcId="{C3385AA0-82CC-4B89-B4B9-8DD55CB27040}" destId="{F10B30DD-3911-43B6-977D-7A62C5B4A671}" srcOrd="2" destOrd="0" parTransId="{6E73B57D-7393-4C19-ABDB-5132E522B4A6}" sibTransId="{B59622CF-8783-46F0-8401-F76EC5323D2A}"/>
    <dgm:cxn modelId="{504F038D-4516-4857-A3F3-68E4CC0886DB}" srcId="{C3385AA0-82CC-4B89-B4B9-8DD55CB27040}" destId="{9BFC4E4D-4AC1-4AAD-85CD-24E5CEF1979C}" srcOrd="0" destOrd="0" parTransId="{86E2EDF4-603F-429F-84B5-A4B3A125AF81}" sibTransId="{C0611E9A-B42D-4C77-9270-52A2668DF527}"/>
    <dgm:cxn modelId="{DE9F97C0-4188-400C-B9A6-2B54869B4264}" type="presOf" srcId="{9BFC4E4D-4AC1-4AAD-85CD-24E5CEF1979C}" destId="{7871646E-178C-4300-98B6-C18D0E971F48}" srcOrd="1" destOrd="0" presId="urn:microsoft.com/office/officeart/2005/8/layout/vProcess5"/>
    <dgm:cxn modelId="{56CD56D0-E87D-4546-96AD-54532215219B}" type="presOf" srcId="{F10B30DD-3911-43B6-977D-7A62C5B4A671}" destId="{2CCB4087-8AD9-43D5-8C60-A720B1774134}" srcOrd="0" destOrd="0" presId="urn:microsoft.com/office/officeart/2005/8/layout/vProcess5"/>
    <dgm:cxn modelId="{A5765ADD-8DDF-4AE1-86AC-F3D9BE51ABC6}" type="presOf" srcId="{912EE7DB-F772-43EE-B3F4-DF9A6A22EE55}" destId="{7944EC6B-DD22-493F-B0AB-7D6AB600667D}" srcOrd="1" destOrd="0" presId="urn:microsoft.com/office/officeart/2005/8/layout/vProcess5"/>
    <dgm:cxn modelId="{A9D626EC-BB52-4A86-9A0C-54DCC7937660}" type="presOf" srcId="{463DCE2E-A284-4FB7-A579-18B467185B99}" destId="{B419F52C-E6C9-4863-945C-3886015BC4BB}" srcOrd="0" destOrd="0" presId="urn:microsoft.com/office/officeart/2005/8/layout/vProcess5"/>
    <dgm:cxn modelId="{CB58205B-1117-4760-9E66-56A83DFD011E}" type="presParOf" srcId="{69093BE7-9680-47A0-9A0B-093494E82A4E}" destId="{8C751BF8-0D3A-4FD7-A88A-84FA738CF8EC}" srcOrd="0" destOrd="0" presId="urn:microsoft.com/office/officeart/2005/8/layout/vProcess5"/>
    <dgm:cxn modelId="{B4E375C6-1284-4355-88B4-0DE40D840DD7}" type="presParOf" srcId="{69093BE7-9680-47A0-9A0B-093494E82A4E}" destId="{069D0F6F-0682-46CA-8D36-82BC31BC1A3A}" srcOrd="1" destOrd="0" presId="urn:microsoft.com/office/officeart/2005/8/layout/vProcess5"/>
    <dgm:cxn modelId="{4C1DF458-B7B0-49CD-B3E7-961975726DC1}" type="presParOf" srcId="{69093BE7-9680-47A0-9A0B-093494E82A4E}" destId="{3719BB3F-C5F6-475A-B687-19BF511B8356}" srcOrd="2" destOrd="0" presId="urn:microsoft.com/office/officeart/2005/8/layout/vProcess5"/>
    <dgm:cxn modelId="{DC7A7527-AE12-469C-ABF1-06BB325C1611}" type="presParOf" srcId="{69093BE7-9680-47A0-9A0B-093494E82A4E}" destId="{2CCB4087-8AD9-43D5-8C60-A720B1774134}" srcOrd="3" destOrd="0" presId="urn:microsoft.com/office/officeart/2005/8/layout/vProcess5"/>
    <dgm:cxn modelId="{A385329F-1B0C-4EB3-BB9D-C071B12B4348}" type="presParOf" srcId="{69093BE7-9680-47A0-9A0B-093494E82A4E}" destId="{A03705C0-AAF4-4F29-A65E-57A29631C6FE}" srcOrd="4" destOrd="0" presId="urn:microsoft.com/office/officeart/2005/8/layout/vProcess5"/>
    <dgm:cxn modelId="{1BDB9C2D-4C6E-4E79-B539-126B0BBC7788}" type="presParOf" srcId="{69093BE7-9680-47A0-9A0B-093494E82A4E}" destId="{B419F52C-E6C9-4863-945C-3886015BC4BB}" srcOrd="5" destOrd="0" presId="urn:microsoft.com/office/officeart/2005/8/layout/vProcess5"/>
    <dgm:cxn modelId="{B5E0B6B9-6818-430F-A4F6-CCB6A0153CEA}" type="presParOf" srcId="{69093BE7-9680-47A0-9A0B-093494E82A4E}" destId="{7871646E-178C-4300-98B6-C18D0E971F48}" srcOrd="6" destOrd="0" presId="urn:microsoft.com/office/officeart/2005/8/layout/vProcess5"/>
    <dgm:cxn modelId="{98EBF3BD-2326-4EA2-AF45-AAE16AE840AD}" type="presParOf" srcId="{69093BE7-9680-47A0-9A0B-093494E82A4E}" destId="{7944EC6B-DD22-493F-B0AB-7D6AB600667D}" srcOrd="7" destOrd="0" presId="urn:microsoft.com/office/officeart/2005/8/layout/vProcess5"/>
    <dgm:cxn modelId="{2B1D27CF-90AC-484C-926E-B15897098F61}" type="presParOf" srcId="{69093BE7-9680-47A0-9A0B-093494E82A4E}" destId="{39FC7D86-3938-4955-831C-DE45F2E1D6DB}" srcOrd="8"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3820155-DBFC-46CD-A38C-D160D3618FCC}" type="doc">
      <dgm:prSet loTypeId="urn:microsoft.com/office/officeart/2009/3/layout/CircleRelationship" loCatId="relationship" qsTypeId="urn:microsoft.com/office/officeart/2005/8/quickstyle/simple1" qsCatId="simple" csTypeId="urn:microsoft.com/office/officeart/2005/8/colors/accent1_2" csCatId="accent1" phldr="1"/>
      <dgm:spPr/>
      <dgm:t>
        <a:bodyPr/>
        <a:lstStyle/>
        <a:p>
          <a:endParaRPr lang="fr-CA"/>
        </a:p>
      </dgm:t>
    </dgm:pt>
    <dgm:pt modelId="{F4DADD88-95F2-45C7-8030-ADC512A5322D}">
      <dgm:prSet phldrT="[Texte]"/>
      <dgm:spPr>
        <a:solidFill>
          <a:schemeClr val="accent4">
            <a:lumMod val="60000"/>
            <a:lumOff val="40000"/>
          </a:schemeClr>
        </a:solidFill>
      </dgm:spPr>
      <dgm:t>
        <a:bodyPr/>
        <a:lstStyle/>
        <a:p>
          <a:endParaRPr lang="fr-CA"/>
        </a:p>
      </dgm:t>
    </dgm:pt>
    <dgm:pt modelId="{07601408-31DE-46B3-8FC6-5B8D6682F8E0}" type="parTrans" cxnId="{817FD5E9-6823-4040-9A2D-6ED797158592}">
      <dgm:prSet/>
      <dgm:spPr/>
      <dgm:t>
        <a:bodyPr/>
        <a:lstStyle/>
        <a:p>
          <a:endParaRPr lang="fr-CA"/>
        </a:p>
      </dgm:t>
    </dgm:pt>
    <dgm:pt modelId="{6C6ACE0C-14C9-415E-8B24-84142606121D}" type="sibTrans" cxnId="{817FD5E9-6823-4040-9A2D-6ED797158592}">
      <dgm:prSet/>
      <dgm:spPr/>
      <dgm:t>
        <a:bodyPr/>
        <a:lstStyle/>
        <a:p>
          <a:endParaRPr lang="fr-CA"/>
        </a:p>
      </dgm:t>
    </dgm:pt>
    <dgm:pt modelId="{9D10B1EE-FBDE-4B6E-8AFF-7C2B0270BA4E}">
      <dgm:prSet phldrT="[Texte]"/>
      <dgm:spPr>
        <a:solidFill>
          <a:schemeClr val="accent4">
            <a:lumMod val="40000"/>
            <a:lumOff val="60000"/>
          </a:schemeClr>
        </a:solidFill>
      </dgm:spPr>
      <dgm:t>
        <a:bodyPr/>
        <a:lstStyle/>
        <a:p>
          <a:r>
            <a:rPr lang="fr-CA">
              <a:solidFill>
                <a:schemeClr val="tx1"/>
              </a:solidFill>
            </a:rPr>
            <a:t>Plurilingue</a:t>
          </a:r>
        </a:p>
      </dgm:t>
    </dgm:pt>
    <dgm:pt modelId="{59E68953-2A0A-4C60-965A-43D2F4C81D7A}" type="parTrans" cxnId="{198D3FBF-C6C3-495C-8008-505578712B20}">
      <dgm:prSet/>
      <dgm:spPr/>
      <dgm:t>
        <a:bodyPr/>
        <a:lstStyle/>
        <a:p>
          <a:endParaRPr lang="fr-CA"/>
        </a:p>
      </dgm:t>
    </dgm:pt>
    <dgm:pt modelId="{42EA6C36-E5ED-4D88-B878-34196D03761A}" type="sibTrans" cxnId="{198D3FBF-C6C3-495C-8008-505578712B20}">
      <dgm:prSet/>
      <dgm:spPr/>
      <dgm:t>
        <a:bodyPr/>
        <a:lstStyle/>
        <a:p>
          <a:endParaRPr lang="fr-CA"/>
        </a:p>
      </dgm:t>
    </dgm:pt>
    <dgm:pt modelId="{8380F008-B80A-407E-BE31-A9959DEE6399}">
      <dgm:prSet phldrT="[Texte]"/>
      <dgm:spPr>
        <a:solidFill>
          <a:schemeClr val="accent4">
            <a:lumMod val="40000"/>
            <a:lumOff val="60000"/>
          </a:schemeClr>
        </a:solidFill>
      </dgm:spPr>
      <dgm:t>
        <a:bodyPr/>
        <a:lstStyle/>
        <a:p>
          <a:r>
            <a:rPr lang="fr-CA">
              <a:solidFill>
                <a:schemeClr val="tx1"/>
              </a:solidFill>
            </a:rPr>
            <a:t>Francophile en herbe</a:t>
          </a:r>
        </a:p>
      </dgm:t>
    </dgm:pt>
    <dgm:pt modelId="{63E1A672-2B7B-4974-82D0-3D36F004DD81}" type="parTrans" cxnId="{95436DD3-9393-4704-82C1-805D024C7BFB}">
      <dgm:prSet/>
      <dgm:spPr/>
      <dgm:t>
        <a:bodyPr/>
        <a:lstStyle/>
        <a:p>
          <a:endParaRPr lang="fr-CA"/>
        </a:p>
      </dgm:t>
    </dgm:pt>
    <dgm:pt modelId="{9310F3E6-1C14-47FD-BB41-96FDDD16F290}" type="sibTrans" cxnId="{95436DD3-9393-4704-82C1-805D024C7BFB}">
      <dgm:prSet/>
      <dgm:spPr/>
      <dgm:t>
        <a:bodyPr/>
        <a:lstStyle/>
        <a:p>
          <a:endParaRPr lang="fr-CA"/>
        </a:p>
      </dgm:t>
    </dgm:pt>
    <dgm:pt modelId="{55E1AD3B-D222-46AF-B674-742BBF0462DF}">
      <dgm:prSet/>
      <dgm:spPr/>
      <dgm:t>
        <a:bodyPr/>
        <a:lstStyle/>
        <a:p>
          <a:endParaRPr lang="fr-CA"/>
        </a:p>
      </dgm:t>
    </dgm:pt>
    <dgm:pt modelId="{FE2DC2B7-6185-4EED-BC41-1EDF04A6BD6F}" type="parTrans" cxnId="{4DC2BA26-263E-42DB-AD53-302C80ED94BB}">
      <dgm:prSet/>
      <dgm:spPr/>
      <dgm:t>
        <a:bodyPr/>
        <a:lstStyle/>
        <a:p>
          <a:endParaRPr lang="fr-CA"/>
        </a:p>
      </dgm:t>
    </dgm:pt>
    <dgm:pt modelId="{D97B52AF-D676-4535-93CA-0DE3AD4913B1}" type="sibTrans" cxnId="{4DC2BA26-263E-42DB-AD53-302C80ED94BB}">
      <dgm:prSet/>
      <dgm:spPr/>
      <dgm:t>
        <a:bodyPr/>
        <a:lstStyle/>
        <a:p>
          <a:endParaRPr lang="fr-CA"/>
        </a:p>
      </dgm:t>
    </dgm:pt>
    <dgm:pt modelId="{AC624D3A-03D6-4E2F-8FE7-BF38AC3177FD}">
      <dgm:prSet/>
      <dgm:spPr/>
      <dgm:t>
        <a:bodyPr/>
        <a:lstStyle/>
        <a:p>
          <a:endParaRPr lang="fr-CA"/>
        </a:p>
      </dgm:t>
    </dgm:pt>
    <dgm:pt modelId="{7339E5D0-DE18-4BCF-8145-80F3A187B540}" type="parTrans" cxnId="{6F3A13AC-1E69-4EE9-AF89-074C77D1DABF}">
      <dgm:prSet/>
      <dgm:spPr/>
      <dgm:t>
        <a:bodyPr/>
        <a:lstStyle/>
        <a:p>
          <a:endParaRPr lang="fr-CA"/>
        </a:p>
      </dgm:t>
    </dgm:pt>
    <dgm:pt modelId="{4B07B932-E76F-4078-AEA8-D84A7684E17B}" type="sibTrans" cxnId="{6F3A13AC-1E69-4EE9-AF89-074C77D1DABF}">
      <dgm:prSet/>
      <dgm:spPr/>
      <dgm:t>
        <a:bodyPr/>
        <a:lstStyle/>
        <a:p>
          <a:endParaRPr lang="fr-CA"/>
        </a:p>
      </dgm:t>
    </dgm:pt>
    <dgm:pt modelId="{2DBA1132-10FA-4851-B79D-8A97CFA61425}">
      <dgm:prSet/>
      <dgm:spPr>
        <a:solidFill>
          <a:schemeClr val="accent4">
            <a:lumMod val="40000"/>
            <a:lumOff val="60000"/>
          </a:schemeClr>
        </a:solidFill>
      </dgm:spPr>
      <dgm:t>
        <a:bodyPr/>
        <a:lstStyle/>
        <a:p>
          <a:r>
            <a:rPr lang="fr-CA">
              <a:solidFill>
                <a:schemeClr val="tx1"/>
              </a:solidFill>
            </a:rPr>
            <a:t>Langue additionnelle</a:t>
          </a:r>
        </a:p>
      </dgm:t>
    </dgm:pt>
    <dgm:pt modelId="{B2F26144-4D09-4B6B-83C3-6C504775ECC0}" type="parTrans" cxnId="{ADB10C9D-C059-4027-B7D7-E247B75E5105}">
      <dgm:prSet/>
      <dgm:spPr/>
      <dgm:t>
        <a:bodyPr/>
        <a:lstStyle/>
        <a:p>
          <a:endParaRPr lang="fr-CA"/>
        </a:p>
      </dgm:t>
    </dgm:pt>
    <dgm:pt modelId="{136CC0EB-4D89-454F-A043-9EA9DE51046F}" type="sibTrans" cxnId="{ADB10C9D-C059-4027-B7D7-E247B75E5105}">
      <dgm:prSet/>
      <dgm:spPr/>
      <dgm:t>
        <a:bodyPr/>
        <a:lstStyle/>
        <a:p>
          <a:endParaRPr lang="fr-CA"/>
        </a:p>
      </dgm:t>
    </dgm:pt>
    <dgm:pt modelId="{5D6ABB3E-3DD5-49CD-9590-2D1E3BD7E81F}">
      <dgm:prSet/>
      <dgm:spPr>
        <a:solidFill>
          <a:schemeClr val="accent4">
            <a:lumMod val="40000"/>
            <a:lumOff val="60000"/>
          </a:schemeClr>
        </a:solidFill>
      </dgm:spPr>
      <dgm:t>
        <a:bodyPr/>
        <a:lstStyle/>
        <a:p>
          <a:r>
            <a:rPr lang="fr-CA">
              <a:solidFill>
                <a:schemeClr val="tx1"/>
              </a:solidFill>
            </a:rPr>
            <a:t>Langue seconde</a:t>
          </a:r>
        </a:p>
      </dgm:t>
    </dgm:pt>
    <dgm:pt modelId="{208D978A-589D-4D94-A98D-86A0173FA472}" type="parTrans" cxnId="{FA8122ED-CF04-499C-8A29-79B176FC2528}">
      <dgm:prSet/>
      <dgm:spPr/>
      <dgm:t>
        <a:bodyPr/>
        <a:lstStyle/>
        <a:p>
          <a:endParaRPr lang="fr-CA"/>
        </a:p>
      </dgm:t>
    </dgm:pt>
    <dgm:pt modelId="{39B4AAC2-E6B6-47C2-88A8-740EF8DDB1A1}" type="sibTrans" cxnId="{FA8122ED-CF04-499C-8A29-79B176FC2528}">
      <dgm:prSet/>
      <dgm:spPr/>
      <dgm:t>
        <a:bodyPr/>
        <a:lstStyle/>
        <a:p>
          <a:endParaRPr lang="fr-CA"/>
        </a:p>
      </dgm:t>
    </dgm:pt>
    <dgm:pt modelId="{2CD7192C-8995-4DBA-A76B-207C78EA58A4}">
      <dgm:prSet/>
      <dgm:spPr>
        <a:solidFill>
          <a:schemeClr val="accent4">
            <a:lumMod val="40000"/>
            <a:lumOff val="60000"/>
          </a:schemeClr>
        </a:solidFill>
      </dgm:spPr>
      <dgm:t>
        <a:bodyPr/>
        <a:lstStyle/>
        <a:p>
          <a:r>
            <a:rPr lang="fr-CA">
              <a:solidFill>
                <a:schemeClr val="tx1"/>
              </a:solidFill>
            </a:rPr>
            <a:t>Francisation</a:t>
          </a:r>
        </a:p>
      </dgm:t>
    </dgm:pt>
    <dgm:pt modelId="{DAD63518-E9C9-472C-93BE-D1283E7BD8B0}" type="parTrans" cxnId="{8C048048-1321-4C00-9577-C5C176A4AFB0}">
      <dgm:prSet/>
      <dgm:spPr/>
      <dgm:t>
        <a:bodyPr/>
        <a:lstStyle/>
        <a:p>
          <a:endParaRPr lang="fr-CA"/>
        </a:p>
      </dgm:t>
    </dgm:pt>
    <dgm:pt modelId="{DD85BF34-CD8B-4284-9486-351D8FB2381B}" type="sibTrans" cxnId="{8C048048-1321-4C00-9577-C5C176A4AFB0}">
      <dgm:prSet/>
      <dgm:spPr/>
      <dgm:t>
        <a:bodyPr/>
        <a:lstStyle/>
        <a:p>
          <a:endParaRPr lang="fr-CA"/>
        </a:p>
      </dgm:t>
    </dgm:pt>
    <dgm:pt modelId="{A7F243DD-7292-4008-99FB-3008F179A362}">
      <dgm:prSet phldr="0"/>
      <dgm:spPr/>
      <dgm:t>
        <a:bodyPr/>
        <a:lstStyle/>
        <a:p>
          <a:pPr rtl="0"/>
          <a:endParaRPr lang="fr-CA">
            <a:latin typeface="Calibri Light" panose="020F0302020204030204"/>
          </a:endParaRPr>
        </a:p>
      </dgm:t>
    </dgm:pt>
    <dgm:pt modelId="{BE3A2480-E328-4D89-9E22-80B0B3B83D1B}" type="parTrans" cxnId="{23C52395-8FB3-40F2-B3DA-A777C316DAAC}">
      <dgm:prSet/>
      <dgm:spPr/>
      <dgm:t>
        <a:bodyPr/>
        <a:lstStyle/>
        <a:p>
          <a:endParaRPr lang="fr-CA"/>
        </a:p>
      </dgm:t>
    </dgm:pt>
    <dgm:pt modelId="{1B688009-FA3B-426C-894D-6F8F9FC01F0C}" type="sibTrans" cxnId="{23C52395-8FB3-40F2-B3DA-A777C316DAAC}">
      <dgm:prSet/>
      <dgm:spPr/>
      <dgm:t>
        <a:bodyPr/>
        <a:lstStyle/>
        <a:p>
          <a:endParaRPr lang="fr-CA"/>
        </a:p>
      </dgm:t>
    </dgm:pt>
    <dgm:pt modelId="{CB37519C-8D4B-4517-A116-EC5D1F46A09F}">
      <dgm:prSet phldrT="[Texte]"/>
      <dgm:spPr/>
      <dgm:t>
        <a:bodyPr/>
        <a:lstStyle/>
        <a:p>
          <a:endParaRPr lang="fr-CA"/>
        </a:p>
      </dgm:t>
    </dgm:pt>
    <dgm:pt modelId="{F7581ACA-FE82-409F-86F3-354ED4CB6568}" type="parTrans" cxnId="{EF067671-AABA-474B-A968-6C2F57BF3794}">
      <dgm:prSet/>
      <dgm:spPr/>
      <dgm:t>
        <a:bodyPr/>
        <a:lstStyle/>
        <a:p>
          <a:endParaRPr lang="fr-CA"/>
        </a:p>
      </dgm:t>
    </dgm:pt>
    <dgm:pt modelId="{84BE8589-6617-4E15-8DD9-A06EE0663991}" type="sibTrans" cxnId="{EF067671-AABA-474B-A968-6C2F57BF3794}">
      <dgm:prSet/>
      <dgm:spPr/>
      <dgm:t>
        <a:bodyPr/>
        <a:lstStyle/>
        <a:p>
          <a:endParaRPr lang="fr-CA"/>
        </a:p>
      </dgm:t>
    </dgm:pt>
    <dgm:pt modelId="{051CE7DB-EF2B-44E0-91EE-CDB7556130F6}" type="pres">
      <dgm:prSet presAssocID="{E3820155-DBFC-46CD-A38C-D160D3618FCC}" presName="Name0" presStyleCnt="0">
        <dgm:presLayoutVars>
          <dgm:chMax val="1"/>
          <dgm:chPref val="1"/>
        </dgm:presLayoutVars>
      </dgm:prSet>
      <dgm:spPr/>
    </dgm:pt>
    <dgm:pt modelId="{A311AA1C-F445-488D-9C14-389440DF1C2B}" type="pres">
      <dgm:prSet presAssocID="{F4DADD88-95F2-45C7-8030-ADC512A5322D}" presName="Parent" presStyleLbl="node0" presStyleIdx="0" presStyleCnt="1" custScaleX="148468" custScaleY="120273">
        <dgm:presLayoutVars>
          <dgm:chMax val="5"/>
          <dgm:chPref val="5"/>
        </dgm:presLayoutVars>
      </dgm:prSet>
      <dgm:spPr/>
    </dgm:pt>
    <dgm:pt modelId="{19A75622-319A-4DD0-AC7E-BBA6E9CFE75E}" type="pres">
      <dgm:prSet presAssocID="{F4DADD88-95F2-45C7-8030-ADC512A5322D}" presName="Accent2" presStyleLbl="node1" presStyleIdx="0" presStyleCnt="19"/>
      <dgm:spPr>
        <a:solidFill>
          <a:schemeClr val="accent4">
            <a:lumMod val="40000"/>
            <a:lumOff val="60000"/>
          </a:schemeClr>
        </a:solidFill>
      </dgm:spPr>
    </dgm:pt>
    <dgm:pt modelId="{A4B24AE5-7EC5-4332-8BAA-2C67F8F27B98}" type="pres">
      <dgm:prSet presAssocID="{F4DADD88-95F2-45C7-8030-ADC512A5322D}" presName="Accent3" presStyleLbl="node1" presStyleIdx="1" presStyleCnt="19" custLinFactNeighborX="65374" custLinFactNeighborY="57355"/>
      <dgm:spPr>
        <a:solidFill>
          <a:schemeClr val="accent4">
            <a:lumMod val="40000"/>
            <a:lumOff val="60000"/>
          </a:schemeClr>
        </a:solidFill>
      </dgm:spPr>
    </dgm:pt>
    <dgm:pt modelId="{7E3513D8-E40A-42D6-9D15-79FC36543E65}" type="pres">
      <dgm:prSet presAssocID="{F4DADD88-95F2-45C7-8030-ADC512A5322D}" presName="Accent4" presStyleLbl="node1" presStyleIdx="2" presStyleCnt="19"/>
      <dgm:spPr>
        <a:solidFill>
          <a:schemeClr val="accent4">
            <a:lumMod val="40000"/>
            <a:lumOff val="60000"/>
          </a:schemeClr>
        </a:solidFill>
      </dgm:spPr>
    </dgm:pt>
    <dgm:pt modelId="{7F89FD88-5FD3-402C-92BC-DECEF596774D}" type="pres">
      <dgm:prSet presAssocID="{F4DADD88-95F2-45C7-8030-ADC512A5322D}" presName="Accent5" presStyleLbl="node1" presStyleIdx="3" presStyleCnt="19" custLinFactNeighborX="-15274" custLinFactNeighborY="-78123"/>
      <dgm:spPr>
        <a:solidFill>
          <a:schemeClr val="accent4">
            <a:lumMod val="40000"/>
            <a:lumOff val="60000"/>
          </a:schemeClr>
        </a:solidFill>
      </dgm:spPr>
    </dgm:pt>
    <dgm:pt modelId="{7A3FF337-45F1-4B81-B834-67768A2EE04F}" type="pres">
      <dgm:prSet presAssocID="{F4DADD88-95F2-45C7-8030-ADC512A5322D}" presName="Accent6" presStyleLbl="node1" presStyleIdx="4" presStyleCnt="19" custLinFactX="-100000" custLinFactY="172513" custLinFactNeighborX="-105850" custLinFactNeighborY="200000"/>
      <dgm:spPr>
        <a:solidFill>
          <a:schemeClr val="accent4">
            <a:lumMod val="40000"/>
            <a:lumOff val="60000"/>
          </a:schemeClr>
        </a:solidFill>
      </dgm:spPr>
    </dgm:pt>
    <dgm:pt modelId="{127B5F50-6418-4F7E-B2CE-C42CEE927896}" type="pres">
      <dgm:prSet presAssocID="{9D10B1EE-FBDE-4B6E-8AFF-7C2B0270BA4E}" presName="Child1" presStyleLbl="node1" presStyleIdx="5" presStyleCnt="19" custLinFactNeighborX="-33200" custLinFactNeighborY="-18680">
        <dgm:presLayoutVars>
          <dgm:chMax val="0"/>
          <dgm:chPref val="0"/>
        </dgm:presLayoutVars>
      </dgm:prSet>
      <dgm:spPr/>
    </dgm:pt>
    <dgm:pt modelId="{8A7D8D16-9FAD-4F96-BF13-909E96664F75}" type="pres">
      <dgm:prSet presAssocID="{9D10B1EE-FBDE-4B6E-8AFF-7C2B0270BA4E}" presName="Accent7" presStyleCnt="0"/>
      <dgm:spPr/>
    </dgm:pt>
    <dgm:pt modelId="{86E189D0-21E5-4369-B4DF-FC91C8A2B5E6}" type="pres">
      <dgm:prSet presAssocID="{9D10B1EE-FBDE-4B6E-8AFF-7C2B0270BA4E}" presName="AccentHold1" presStyleLbl="node1" presStyleIdx="6" presStyleCnt="19" custLinFactNeighborX="-1954" custLinFactNeighborY="-95496"/>
      <dgm:spPr>
        <a:solidFill>
          <a:schemeClr val="accent4">
            <a:lumMod val="40000"/>
            <a:lumOff val="60000"/>
          </a:schemeClr>
        </a:solidFill>
      </dgm:spPr>
    </dgm:pt>
    <dgm:pt modelId="{A9D8DAB9-7E48-432F-B0BE-3A5BE71F8D5D}" type="pres">
      <dgm:prSet presAssocID="{9D10B1EE-FBDE-4B6E-8AFF-7C2B0270BA4E}" presName="Accent8" presStyleCnt="0"/>
      <dgm:spPr/>
    </dgm:pt>
    <dgm:pt modelId="{BF381ED7-8053-46C7-BF15-735D2DF89E64}" type="pres">
      <dgm:prSet presAssocID="{9D10B1EE-FBDE-4B6E-8AFF-7C2B0270BA4E}" presName="AccentHold2" presStyleLbl="node1" presStyleIdx="7" presStyleCnt="19" custLinFactNeighborX="5203" custLinFactNeighborY="-598"/>
      <dgm:spPr>
        <a:solidFill>
          <a:schemeClr val="accent4">
            <a:lumMod val="40000"/>
            <a:lumOff val="60000"/>
          </a:schemeClr>
        </a:solidFill>
      </dgm:spPr>
    </dgm:pt>
    <dgm:pt modelId="{16FB1CAD-56DE-4383-888E-D56F0088E5A6}" type="pres">
      <dgm:prSet presAssocID="{2DBA1132-10FA-4851-B79D-8A97CFA61425}" presName="Child2" presStyleLbl="node1" presStyleIdx="8" presStyleCnt="19" custLinFactNeighborX="-1724" custLinFactNeighborY="5848">
        <dgm:presLayoutVars>
          <dgm:chMax val="0"/>
          <dgm:chPref val="0"/>
        </dgm:presLayoutVars>
      </dgm:prSet>
      <dgm:spPr/>
    </dgm:pt>
    <dgm:pt modelId="{E72A4CB6-2E37-412F-8EB7-45FEC80913A2}" type="pres">
      <dgm:prSet presAssocID="{2DBA1132-10FA-4851-B79D-8A97CFA61425}" presName="Accent9" presStyleCnt="0"/>
      <dgm:spPr/>
    </dgm:pt>
    <dgm:pt modelId="{5AA4B6FA-1C07-4636-886A-67DC90130A8E}" type="pres">
      <dgm:prSet presAssocID="{2DBA1132-10FA-4851-B79D-8A97CFA61425}" presName="AccentHold1" presStyleLbl="node1" presStyleIdx="9" presStyleCnt="19" custLinFactY="-100000" custLinFactNeighborX="41557" custLinFactNeighborY="-133698"/>
      <dgm:spPr>
        <a:solidFill>
          <a:schemeClr val="accent4">
            <a:lumMod val="40000"/>
            <a:lumOff val="60000"/>
          </a:schemeClr>
        </a:solidFill>
      </dgm:spPr>
    </dgm:pt>
    <dgm:pt modelId="{68DCE6B9-36D6-4CB1-AA58-33D62F6906E9}" type="pres">
      <dgm:prSet presAssocID="{2DBA1132-10FA-4851-B79D-8A97CFA61425}" presName="Accent10" presStyleCnt="0"/>
      <dgm:spPr/>
    </dgm:pt>
    <dgm:pt modelId="{545EE39F-D2C6-474B-89C2-6FC33FEAF937}" type="pres">
      <dgm:prSet presAssocID="{2DBA1132-10FA-4851-B79D-8A97CFA61425}" presName="AccentHold2" presStyleLbl="node1" presStyleIdx="10" presStyleCnt="19" custLinFactNeighborX="12975" custLinFactNeighborY="-1492"/>
      <dgm:spPr>
        <a:solidFill>
          <a:schemeClr val="accent4">
            <a:lumMod val="40000"/>
            <a:lumOff val="60000"/>
          </a:schemeClr>
        </a:solidFill>
      </dgm:spPr>
    </dgm:pt>
    <dgm:pt modelId="{FDB7F81C-DBE5-4B2F-83C5-E45146BC870A}" type="pres">
      <dgm:prSet presAssocID="{2DBA1132-10FA-4851-B79D-8A97CFA61425}" presName="Accent11" presStyleCnt="0"/>
      <dgm:spPr/>
    </dgm:pt>
    <dgm:pt modelId="{329D299A-18C5-4020-B3F8-4C9420595AD6}" type="pres">
      <dgm:prSet presAssocID="{2DBA1132-10FA-4851-B79D-8A97CFA61425}" presName="AccentHold3" presStyleLbl="node1" presStyleIdx="11" presStyleCnt="19" custLinFactX="30748" custLinFactY="8658" custLinFactNeighborX="100000" custLinFactNeighborY="100000"/>
      <dgm:spPr>
        <a:solidFill>
          <a:schemeClr val="accent4">
            <a:lumMod val="40000"/>
            <a:lumOff val="60000"/>
          </a:schemeClr>
        </a:solidFill>
      </dgm:spPr>
    </dgm:pt>
    <dgm:pt modelId="{3E4CEB27-5310-49B6-AB12-EC2D75A3BBE8}" type="pres">
      <dgm:prSet presAssocID="{2CD7192C-8995-4DBA-A76B-207C78EA58A4}" presName="Child3" presStyleLbl="node1" presStyleIdx="12" presStyleCnt="19" custLinFactNeighborX="-72972" custLinFactNeighborY="21702">
        <dgm:presLayoutVars>
          <dgm:chMax val="0"/>
          <dgm:chPref val="0"/>
        </dgm:presLayoutVars>
      </dgm:prSet>
      <dgm:spPr/>
    </dgm:pt>
    <dgm:pt modelId="{2ABF5504-A243-425F-964C-FF201AB31A1A}" type="pres">
      <dgm:prSet presAssocID="{2CD7192C-8995-4DBA-A76B-207C78EA58A4}" presName="Accent12" presStyleCnt="0"/>
      <dgm:spPr/>
    </dgm:pt>
    <dgm:pt modelId="{D47EDA2E-5C1F-4131-A096-A8BED9A1CC20}" type="pres">
      <dgm:prSet presAssocID="{2CD7192C-8995-4DBA-A76B-207C78EA58A4}" presName="AccentHold1" presStyleLbl="node1" presStyleIdx="13" presStyleCnt="19"/>
      <dgm:spPr>
        <a:solidFill>
          <a:schemeClr val="accent4">
            <a:lumMod val="40000"/>
            <a:lumOff val="60000"/>
          </a:schemeClr>
        </a:solidFill>
      </dgm:spPr>
    </dgm:pt>
    <dgm:pt modelId="{FD39E3F9-D470-4678-AF15-1F64A262CAD5}" type="pres">
      <dgm:prSet presAssocID="{5D6ABB3E-3DD5-49CD-9590-2D1E3BD7E81F}" presName="Child4" presStyleLbl="node1" presStyleIdx="14" presStyleCnt="19" custLinFactNeighborX="-45441" custLinFactNeighborY="-32593">
        <dgm:presLayoutVars>
          <dgm:chMax val="0"/>
          <dgm:chPref val="0"/>
        </dgm:presLayoutVars>
      </dgm:prSet>
      <dgm:spPr/>
    </dgm:pt>
    <dgm:pt modelId="{8CB56194-8E3F-4EF6-97E6-FACABA16FF2E}" type="pres">
      <dgm:prSet presAssocID="{5D6ABB3E-3DD5-49CD-9590-2D1E3BD7E81F}" presName="Accent13" presStyleCnt="0"/>
      <dgm:spPr/>
    </dgm:pt>
    <dgm:pt modelId="{6EF4855E-B781-4BA0-8368-6457DFBB44E8}" type="pres">
      <dgm:prSet presAssocID="{5D6ABB3E-3DD5-49CD-9590-2D1E3BD7E81F}" presName="AccentHold1" presStyleLbl="node1" presStyleIdx="15" presStyleCnt="19"/>
      <dgm:spPr>
        <a:solidFill>
          <a:schemeClr val="accent4">
            <a:lumMod val="40000"/>
            <a:lumOff val="60000"/>
          </a:schemeClr>
        </a:solidFill>
      </dgm:spPr>
    </dgm:pt>
    <dgm:pt modelId="{2DF766A8-C1C4-41D6-BB8F-4C639CE04331}" type="pres">
      <dgm:prSet presAssocID="{8380F008-B80A-407E-BE31-A9959DEE6399}" presName="Child5" presStyleLbl="node1" presStyleIdx="16" presStyleCnt="19" custLinFactNeighborX="-4555" custLinFactNeighborY="4938">
        <dgm:presLayoutVars>
          <dgm:chMax val="0"/>
          <dgm:chPref val="0"/>
        </dgm:presLayoutVars>
      </dgm:prSet>
      <dgm:spPr/>
    </dgm:pt>
    <dgm:pt modelId="{FB8102EA-1871-447C-906F-D510BCC58C3B}" type="pres">
      <dgm:prSet presAssocID="{8380F008-B80A-407E-BE31-A9959DEE6399}" presName="Accent15" presStyleCnt="0"/>
      <dgm:spPr/>
    </dgm:pt>
    <dgm:pt modelId="{BC93C1FB-457D-4808-9E6B-51C7F1CED4A8}" type="pres">
      <dgm:prSet presAssocID="{8380F008-B80A-407E-BE31-A9959DEE6399}" presName="AccentHold2" presStyleLbl="node1" presStyleIdx="17" presStyleCnt="19" custLinFactNeighborX="12975" custLinFactNeighborY="-1492"/>
      <dgm:spPr>
        <a:solidFill>
          <a:schemeClr val="accent4">
            <a:lumMod val="40000"/>
            <a:lumOff val="60000"/>
          </a:schemeClr>
        </a:solidFill>
      </dgm:spPr>
    </dgm:pt>
    <dgm:pt modelId="{6B825227-0BA6-48B3-AD7D-D0CF18BB7DEB}" type="pres">
      <dgm:prSet presAssocID="{8380F008-B80A-407E-BE31-A9959DEE6399}" presName="Accent16" presStyleCnt="0"/>
      <dgm:spPr/>
    </dgm:pt>
    <dgm:pt modelId="{795D87CB-C1AD-4490-8BDA-A0EFD0559FAD}" type="pres">
      <dgm:prSet presAssocID="{8380F008-B80A-407E-BE31-A9959DEE6399}" presName="AccentHold3" presStyleLbl="node1" presStyleIdx="18" presStyleCnt="19"/>
      <dgm:spPr>
        <a:solidFill>
          <a:schemeClr val="accent4">
            <a:lumMod val="40000"/>
            <a:lumOff val="60000"/>
          </a:schemeClr>
        </a:solidFill>
      </dgm:spPr>
    </dgm:pt>
  </dgm:ptLst>
  <dgm:cxnLst>
    <dgm:cxn modelId="{03DF3A14-6055-478D-A1EC-BDB0ED09C632}" type="presOf" srcId="{9D10B1EE-FBDE-4B6E-8AFF-7C2B0270BA4E}" destId="{127B5F50-6418-4F7E-B2CE-C42CEE927896}" srcOrd="0" destOrd="0" presId="urn:microsoft.com/office/officeart/2009/3/layout/CircleRelationship"/>
    <dgm:cxn modelId="{58582019-50F5-4522-9EED-E8EA979842BF}" type="presOf" srcId="{2CD7192C-8995-4DBA-A76B-207C78EA58A4}" destId="{3E4CEB27-5310-49B6-AB12-EC2D75A3BBE8}" srcOrd="0" destOrd="0" presId="urn:microsoft.com/office/officeart/2009/3/layout/CircleRelationship"/>
    <dgm:cxn modelId="{4DC2BA26-263E-42DB-AD53-302C80ED94BB}" srcId="{F4DADD88-95F2-45C7-8030-ADC512A5322D}" destId="{55E1AD3B-D222-46AF-B674-742BBF0462DF}" srcOrd="5" destOrd="0" parTransId="{FE2DC2B7-6185-4EED-BC41-1EDF04A6BD6F}" sibTransId="{D97B52AF-D676-4535-93CA-0DE3AD4913B1}"/>
    <dgm:cxn modelId="{E5C19628-DB2D-400E-A2D7-735F2657447A}" type="presOf" srcId="{8380F008-B80A-407E-BE31-A9959DEE6399}" destId="{2DF766A8-C1C4-41D6-BB8F-4C639CE04331}" srcOrd="0" destOrd="0" presId="urn:microsoft.com/office/officeart/2009/3/layout/CircleRelationship"/>
    <dgm:cxn modelId="{8C048048-1321-4C00-9577-C5C176A4AFB0}" srcId="{F4DADD88-95F2-45C7-8030-ADC512A5322D}" destId="{2CD7192C-8995-4DBA-A76B-207C78EA58A4}" srcOrd="2" destOrd="0" parTransId="{DAD63518-E9C9-472C-93BE-D1283E7BD8B0}" sibTransId="{DD85BF34-CD8B-4284-9486-351D8FB2381B}"/>
    <dgm:cxn modelId="{EF067671-AABA-474B-A968-6C2F57BF3794}" srcId="{E3820155-DBFC-46CD-A38C-D160D3618FCC}" destId="{CB37519C-8D4B-4517-A116-EC5D1F46A09F}" srcOrd="3" destOrd="0" parTransId="{F7581ACA-FE82-409F-86F3-354ED4CB6568}" sibTransId="{84BE8589-6617-4E15-8DD9-A06EE0663991}"/>
    <dgm:cxn modelId="{4884A051-7C50-4412-8428-E93CFACCAE53}" type="presOf" srcId="{5D6ABB3E-3DD5-49CD-9590-2D1E3BD7E81F}" destId="{FD39E3F9-D470-4678-AF15-1F64A262CAD5}" srcOrd="0" destOrd="0" presId="urn:microsoft.com/office/officeart/2009/3/layout/CircleRelationship"/>
    <dgm:cxn modelId="{1FDC2E82-2BF1-4BE8-B3C1-F4E5029E5693}" type="presOf" srcId="{2DBA1132-10FA-4851-B79D-8A97CFA61425}" destId="{16FB1CAD-56DE-4383-888E-D56F0088E5A6}" srcOrd="0" destOrd="0" presId="urn:microsoft.com/office/officeart/2009/3/layout/CircleRelationship"/>
    <dgm:cxn modelId="{23C52395-8FB3-40F2-B3DA-A777C316DAAC}" srcId="{E3820155-DBFC-46CD-A38C-D160D3618FCC}" destId="{A7F243DD-7292-4008-99FB-3008F179A362}" srcOrd="2" destOrd="0" parTransId="{BE3A2480-E328-4D89-9E22-80B0B3B83D1B}" sibTransId="{1B688009-FA3B-426C-894D-6F8F9FC01F0C}"/>
    <dgm:cxn modelId="{ADB10C9D-C059-4027-B7D7-E247B75E5105}" srcId="{F4DADD88-95F2-45C7-8030-ADC512A5322D}" destId="{2DBA1132-10FA-4851-B79D-8A97CFA61425}" srcOrd="1" destOrd="0" parTransId="{B2F26144-4D09-4B6B-83C3-6C504775ECC0}" sibTransId="{136CC0EB-4D89-454F-A043-9EA9DE51046F}"/>
    <dgm:cxn modelId="{6F3A13AC-1E69-4EE9-AF89-074C77D1DABF}" srcId="{E3820155-DBFC-46CD-A38C-D160D3618FCC}" destId="{AC624D3A-03D6-4E2F-8FE7-BF38AC3177FD}" srcOrd="1" destOrd="0" parTransId="{7339E5D0-DE18-4BCF-8145-80F3A187B540}" sibTransId="{4B07B932-E76F-4078-AEA8-D84A7684E17B}"/>
    <dgm:cxn modelId="{198D3FBF-C6C3-495C-8008-505578712B20}" srcId="{F4DADD88-95F2-45C7-8030-ADC512A5322D}" destId="{9D10B1EE-FBDE-4B6E-8AFF-7C2B0270BA4E}" srcOrd="0" destOrd="0" parTransId="{59E68953-2A0A-4C60-965A-43D2F4C81D7A}" sibTransId="{42EA6C36-E5ED-4D88-B878-34196D03761A}"/>
    <dgm:cxn modelId="{EA0FA6C2-CDE4-48F2-9AB7-FC3A88383294}" type="presOf" srcId="{E3820155-DBFC-46CD-A38C-D160D3618FCC}" destId="{051CE7DB-EF2B-44E0-91EE-CDB7556130F6}" srcOrd="0" destOrd="0" presId="urn:microsoft.com/office/officeart/2009/3/layout/CircleRelationship"/>
    <dgm:cxn modelId="{770EA6C7-818F-478B-B344-5FC04711D58E}" type="presOf" srcId="{F4DADD88-95F2-45C7-8030-ADC512A5322D}" destId="{A311AA1C-F445-488D-9C14-389440DF1C2B}" srcOrd="0" destOrd="0" presId="urn:microsoft.com/office/officeart/2009/3/layout/CircleRelationship"/>
    <dgm:cxn modelId="{95436DD3-9393-4704-82C1-805D024C7BFB}" srcId="{F4DADD88-95F2-45C7-8030-ADC512A5322D}" destId="{8380F008-B80A-407E-BE31-A9959DEE6399}" srcOrd="4" destOrd="0" parTransId="{63E1A672-2B7B-4974-82D0-3D36F004DD81}" sibTransId="{9310F3E6-1C14-47FD-BB41-96FDDD16F290}"/>
    <dgm:cxn modelId="{817FD5E9-6823-4040-9A2D-6ED797158592}" srcId="{E3820155-DBFC-46CD-A38C-D160D3618FCC}" destId="{F4DADD88-95F2-45C7-8030-ADC512A5322D}" srcOrd="0" destOrd="0" parTransId="{07601408-31DE-46B3-8FC6-5B8D6682F8E0}" sibTransId="{6C6ACE0C-14C9-415E-8B24-84142606121D}"/>
    <dgm:cxn modelId="{FA8122ED-CF04-499C-8A29-79B176FC2528}" srcId="{F4DADD88-95F2-45C7-8030-ADC512A5322D}" destId="{5D6ABB3E-3DD5-49CD-9590-2D1E3BD7E81F}" srcOrd="3" destOrd="0" parTransId="{208D978A-589D-4D94-A98D-86A0173FA472}" sibTransId="{39B4AAC2-E6B6-47C2-88A8-740EF8DDB1A1}"/>
    <dgm:cxn modelId="{61B330A1-FC4E-43C3-A141-584FB8258EA0}" type="presParOf" srcId="{051CE7DB-EF2B-44E0-91EE-CDB7556130F6}" destId="{A311AA1C-F445-488D-9C14-389440DF1C2B}" srcOrd="0" destOrd="0" presId="urn:microsoft.com/office/officeart/2009/3/layout/CircleRelationship"/>
    <dgm:cxn modelId="{F41A3536-3F06-47B5-9D22-FDFBC3010B93}" type="presParOf" srcId="{051CE7DB-EF2B-44E0-91EE-CDB7556130F6}" destId="{19A75622-319A-4DD0-AC7E-BBA6E9CFE75E}" srcOrd="1" destOrd="0" presId="urn:microsoft.com/office/officeart/2009/3/layout/CircleRelationship"/>
    <dgm:cxn modelId="{282209AF-40DA-4D86-BA14-C18AD3FDE922}" type="presParOf" srcId="{051CE7DB-EF2B-44E0-91EE-CDB7556130F6}" destId="{A4B24AE5-7EC5-4332-8BAA-2C67F8F27B98}" srcOrd="2" destOrd="0" presId="urn:microsoft.com/office/officeart/2009/3/layout/CircleRelationship"/>
    <dgm:cxn modelId="{006AF1F8-191D-4F45-AAA6-30FA1A433D35}" type="presParOf" srcId="{051CE7DB-EF2B-44E0-91EE-CDB7556130F6}" destId="{7E3513D8-E40A-42D6-9D15-79FC36543E65}" srcOrd="3" destOrd="0" presId="urn:microsoft.com/office/officeart/2009/3/layout/CircleRelationship"/>
    <dgm:cxn modelId="{03752C03-83E7-4C8E-B35F-EAA691F289DD}" type="presParOf" srcId="{051CE7DB-EF2B-44E0-91EE-CDB7556130F6}" destId="{7F89FD88-5FD3-402C-92BC-DECEF596774D}" srcOrd="4" destOrd="0" presId="urn:microsoft.com/office/officeart/2009/3/layout/CircleRelationship"/>
    <dgm:cxn modelId="{80C738EF-F3C6-45AC-BD5C-DB024A9BDD8B}" type="presParOf" srcId="{051CE7DB-EF2B-44E0-91EE-CDB7556130F6}" destId="{7A3FF337-45F1-4B81-B834-67768A2EE04F}" srcOrd="5" destOrd="0" presId="urn:microsoft.com/office/officeart/2009/3/layout/CircleRelationship"/>
    <dgm:cxn modelId="{2D9C0C25-1390-4A5B-B368-46A92FBFCC4C}" type="presParOf" srcId="{051CE7DB-EF2B-44E0-91EE-CDB7556130F6}" destId="{127B5F50-6418-4F7E-B2CE-C42CEE927896}" srcOrd="6" destOrd="0" presId="urn:microsoft.com/office/officeart/2009/3/layout/CircleRelationship"/>
    <dgm:cxn modelId="{BD48FE99-D176-40DD-8909-D5D653A856E8}" type="presParOf" srcId="{051CE7DB-EF2B-44E0-91EE-CDB7556130F6}" destId="{8A7D8D16-9FAD-4F96-BF13-909E96664F75}" srcOrd="7" destOrd="0" presId="urn:microsoft.com/office/officeart/2009/3/layout/CircleRelationship"/>
    <dgm:cxn modelId="{FF7236D9-7A88-49F8-9A3D-72493ACFC5A2}" type="presParOf" srcId="{8A7D8D16-9FAD-4F96-BF13-909E96664F75}" destId="{86E189D0-21E5-4369-B4DF-FC91C8A2B5E6}" srcOrd="0" destOrd="0" presId="urn:microsoft.com/office/officeart/2009/3/layout/CircleRelationship"/>
    <dgm:cxn modelId="{BC7C4DFB-EDA8-4F05-8D72-9426472DBD9A}" type="presParOf" srcId="{051CE7DB-EF2B-44E0-91EE-CDB7556130F6}" destId="{A9D8DAB9-7E48-432F-B0BE-3A5BE71F8D5D}" srcOrd="8" destOrd="0" presId="urn:microsoft.com/office/officeart/2009/3/layout/CircleRelationship"/>
    <dgm:cxn modelId="{0A49C008-2E80-4C7A-8D6F-019577E6874B}" type="presParOf" srcId="{A9D8DAB9-7E48-432F-B0BE-3A5BE71F8D5D}" destId="{BF381ED7-8053-46C7-BF15-735D2DF89E64}" srcOrd="0" destOrd="0" presId="urn:microsoft.com/office/officeart/2009/3/layout/CircleRelationship"/>
    <dgm:cxn modelId="{37EA86CF-2F2E-4315-BD6B-A5A61FED3F7A}" type="presParOf" srcId="{051CE7DB-EF2B-44E0-91EE-CDB7556130F6}" destId="{16FB1CAD-56DE-4383-888E-D56F0088E5A6}" srcOrd="9" destOrd="0" presId="urn:microsoft.com/office/officeart/2009/3/layout/CircleRelationship"/>
    <dgm:cxn modelId="{B56E0C44-E1BC-459C-902D-81A96B4BFFA7}" type="presParOf" srcId="{051CE7DB-EF2B-44E0-91EE-CDB7556130F6}" destId="{E72A4CB6-2E37-412F-8EB7-45FEC80913A2}" srcOrd="10" destOrd="0" presId="urn:microsoft.com/office/officeart/2009/3/layout/CircleRelationship"/>
    <dgm:cxn modelId="{DDEAA13A-51B0-40B2-8F73-46E0FFE9C8EC}" type="presParOf" srcId="{E72A4CB6-2E37-412F-8EB7-45FEC80913A2}" destId="{5AA4B6FA-1C07-4636-886A-67DC90130A8E}" srcOrd="0" destOrd="0" presId="urn:microsoft.com/office/officeart/2009/3/layout/CircleRelationship"/>
    <dgm:cxn modelId="{2F6BAD0B-D7DF-4B2D-816F-868213A1ED76}" type="presParOf" srcId="{051CE7DB-EF2B-44E0-91EE-CDB7556130F6}" destId="{68DCE6B9-36D6-4CB1-AA58-33D62F6906E9}" srcOrd="11" destOrd="0" presId="urn:microsoft.com/office/officeart/2009/3/layout/CircleRelationship"/>
    <dgm:cxn modelId="{008669BE-E983-4704-9DF6-CACAD1F82527}" type="presParOf" srcId="{68DCE6B9-36D6-4CB1-AA58-33D62F6906E9}" destId="{545EE39F-D2C6-474B-89C2-6FC33FEAF937}" srcOrd="0" destOrd="0" presId="urn:microsoft.com/office/officeart/2009/3/layout/CircleRelationship"/>
    <dgm:cxn modelId="{9B1C8BBB-8D64-46C2-A9E0-60088988CD60}" type="presParOf" srcId="{051CE7DB-EF2B-44E0-91EE-CDB7556130F6}" destId="{FDB7F81C-DBE5-4B2F-83C5-E45146BC870A}" srcOrd="12" destOrd="0" presId="urn:microsoft.com/office/officeart/2009/3/layout/CircleRelationship"/>
    <dgm:cxn modelId="{9F76EB31-3FDE-432E-B674-F3FE904A9038}" type="presParOf" srcId="{FDB7F81C-DBE5-4B2F-83C5-E45146BC870A}" destId="{329D299A-18C5-4020-B3F8-4C9420595AD6}" srcOrd="0" destOrd="0" presId="urn:microsoft.com/office/officeart/2009/3/layout/CircleRelationship"/>
    <dgm:cxn modelId="{2EBE06EE-3521-4225-BD0D-8DD9C1CB1F6D}" type="presParOf" srcId="{051CE7DB-EF2B-44E0-91EE-CDB7556130F6}" destId="{3E4CEB27-5310-49B6-AB12-EC2D75A3BBE8}" srcOrd="13" destOrd="0" presId="urn:microsoft.com/office/officeart/2009/3/layout/CircleRelationship"/>
    <dgm:cxn modelId="{FC34067A-C172-488F-92C5-1DAA9326BB4D}" type="presParOf" srcId="{051CE7DB-EF2B-44E0-91EE-CDB7556130F6}" destId="{2ABF5504-A243-425F-964C-FF201AB31A1A}" srcOrd="14" destOrd="0" presId="urn:microsoft.com/office/officeart/2009/3/layout/CircleRelationship"/>
    <dgm:cxn modelId="{8B800AE6-73CC-4E1B-98F5-D739597865B1}" type="presParOf" srcId="{2ABF5504-A243-425F-964C-FF201AB31A1A}" destId="{D47EDA2E-5C1F-4131-A096-A8BED9A1CC20}" srcOrd="0" destOrd="0" presId="urn:microsoft.com/office/officeart/2009/3/layout/CircleRelationship"/>
    <dgm:cxn modelId="{8F483D20-7A98-42A3-85DA-11908E416F9A}" type="presParOf" srcId="{051CE7DB-EF2B-44E0-91EE-CDB7556130F6}" destId="{FD39E3F9-D470-4678-AF15-1F64A262CAD5}" srcOrd="15" destOrd="0" presId="urn:microsoft.com/office/officeart/2009/3/layout/CircleRelationship"/>
    <dgm:cxn modelId="{27FEC188-96F8-48B9-9DB3-FA6C21C28954}" type="presParOf" srcId="{051CE7DB-EF2B-44E0-91EE-CDB7556130F6}" destId="{8CB56194-8E3F-4EF6-97E6-FACABA16FF2E}" srcOrd="16" destOrd="0" presId="urn:microsoft.com/office/officeart/2009/3/layout/CircleRelationship"/>
    <dgm:cxn modelId="{E7B456E2-417B-4FE0-A25A-6365CAF1950B}" type="presParOf" srcId="{8CB56194-8E3F-4EF6-97E6-FACABA16FF2E}" destId="{6EF4855E-B781-4BA0-8368-6457DFBB44E8}" srcOrd="0" destOrd="0" presId="urn:microsoft.com/office/officeart/2009/3/layout/CircleRelationship"/>
    <dgm:cxn modelId="{1F62A556-35D8-4D98-8D25-81A7DEC80282}" type="presParOf" srcId="{051CE7DB-EF2B-44E0-91EE-CDB7556130F6}" destId="{2DF766A8-C1C4-41D6-BB8F-4C639CE04331}" srcOrd="17" destOrd="0" presId="urn:microsoft.com/office/officeart/2009/3/layout/CircleRelationship"/>
    <dgm:cxn modelId="{DF2198DC-B792-461E-B43F-903FE564B6EC}" type="presParOf" srcId="{051CE7DB-EF2B-44E0-91EE-CDB7556130F6}" destId="{FB8102EA-1871-447C-906F-D510BCC58C3B}" srcOrd="18" destOrd="0" presId="urn:microsoft.com/office/officeart/2009/3/layout/CircleRelationship"/>
    <dgm:cxn modelId="{AC7524DD-DD9D-4B17-8221-F032A8563175}" type="presParOf" srcId="{FB8102EA-1871-447C-906F-D510BCC58C3B}" destId="{BC93C1FB-457D-4808-9E6B-51C7F1CED4A8}" srcOrd="0" destOrd="0" presId="urn:microsoft.com/office/officeart/2009/3/layout/CircleRelationship"/>
    <dgm:cxn modelId="{B20DDE65-4576-42F4-A833-82109F214AA5}" type="presParOf" srcId="{051CE7DB-EF2B-44E0-91EE-CDB7556130F6}" destId="{6B825227-0BA6-48B3-AD7D-D0CF18BB7DEB}" srcOrd="19" destOrd="0" presId="urn:microsoft.com/office/officeart/2009/3/layout/CircleRelationship"/>
    <dgm:cxn modelId="{0019CA15-094E-42E0-89AA-55491A8F085C}" type="presParOf" srcId="{6B825227-0BA6-48B3-AD7D-D0CF18BB7DEB}" destId="{795D87CB-C1AD-4490-8BDA-A0EFD0559FAD}" srcOrd="0" destOrd="0" presId="urn:microsoft.com/office/officeart/2009/3/layout/CircleRelationship"/>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9D0F6F-0682-46CA-8D36-82BC31BC1A3A}">
      <dsp:nvSpPr>
        <dsp:cNvPr id="0" name=""/>
        <dsp:cNvSpPr/>
      </dsp:nvSpPr>
      <dsp:spPr>
        <a:xfrm>
          <a:off x="0" y="0"/>
          <a:ext cx="5316537" cy="1622659"/>
        </a:xfrm>
        <a:prstGeom prst="roundRect">
          <a:avLst>
            <a:gd name="adj" fmla="val 10000"/>
          </a:avLst>
        </a:prstGeom>
        <a:solidFill>
          <a:schemeClr val="accent2">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fr-CA" sz="2100" kern="1200"/>
            <a:t>Se familiariser avec le Cadre européen commun de référence pour les langues (CECR)</a:t>
          </a:r>
          <a:endParaRPr lang="en-US" sz="2100" kern="1200"/>
        </a:p>
      </dsp:txBody>
      <dsp:txXfrm>
        <a:off x="47526" y="47526"/>
        <a:ext cx="3565561" cy="1527607"/>
      </dsp:txXfrm>
    </dsp:sp>
    <dsp:sp modelId="{3719BB3F-C5F6-475A-B687-19BF511B8356}">
      <dsp:nvSpPr>
        <dsp:cNvPr id="0" name=""/>
        <dsp:cNvSpPr/>
      </dsp:nvSpPr>
      <dsp:spPr>
        <a:xfrm>
          <a:off x="469106" y="1893102"/>
          <a:ext cx="5316537" cy="1622659"/>
        </a:xfrm>
        <a:prstGeom prst="roundRect">
          <a:avLst>
            <a:gd name="adj" fmla="val 10000"/>
          </a:avLst>
        </a:prstGeom>
        <a:solidFill>
          <a:schemeClr val="accent2">
            <a:hueOff val="-4244261"/>
            <a:satOff val="-7952"/>
            <a:lumOff val="13529"/>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fr-CA" sz="2100" kern="1200"/>
            <a:t>Mettre en valeur les facteurs qui influencent le développement des compétences langagières</a:t>
          </a:r>
          <a:endParaRPr lang="en-US" sz="2100" kern="1200"/>
        </a:p>
      </dsp:txBody>
      <dsp:txXfrm>
        <a:off x="516632" y="1940628"/>
        <a:ext cx="3697650" cy="1527607"/>
      </dsp:txXfrm>
    </dsp:sp>
    <dsp:sp modelId="{2CCB4087-8AD9-43D5-8C60-A720B1774134}">
      <dsp:nvSpPr>
        <dsp:cNvPr id="0" name=""/>
        <dsp:cNvSpPr/>
      </dsp:nvSpPr>
      <dsp:spPr>
        <a:xfrm>
          <a:off x="938212" y="3786205"/>
          <a:ext cx="5316537" cy="1622659"/>
        </a:xfrm>
        <a:prstGeom prst="roundRect">
          <a:avLst>
            <a:gd name="adj" fmla="val 10000"/>
          </a:avLst>
        </a:prstGeom>
        <a:solidFill>
          <a:schemeClr val="accent2">
            <a:hueOff val="-8488521"/>
            <a:satOff val="-15903"/>
            <a:lumOff val="27058"/>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fr-CA" sz="2100" kern="1200"/>
            <a:t>S’approprier des stratégies et des</a:t>
          </a:r>
          <a:r>
            <a:rPr lang="fr-FR" sz="2100" kern="1200"/>
            <a:t> pratiques pédagogiques afin d’accompagner les apprenants en actualisation linguistique.</a:t>
          </a:r>
          <a:endParaRPr lang="en-US" sz="2100" kern="1200"/>
        </a:p>
      </dsp:txBody>
      <dsp:txXfrm>
        <a:off x="985738" y="3833731"/>
        <a:ext cx="3697650" cy="1527607"/>
      </dsp:txXfrm>
    </dsp:sp>
    <dsp:sp modelId="{A03705C0-AAF4-4F29-A65E-57A29631C6FE}">
      <dsp:nvSpPr>
        <dsp:cNvPr id="0" name=""/>
        <dsp:cNvSpPr/>
      </dsp:nvSpPr>
      <dsp:spPr>
        <a:xfrm>
          <a:off x="4261808" y="1230516"/>
          <a:ext cx="1054728" cy="1054728"/>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in">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4499122" y="1230516"/>
        <a:ext cx="580100" cy="793683"/>
      </dsp:txXfrm>
    </dsp:sp>
    <dsp:sp modelId="{B419F52C-E6C9-4863-945C-3886015BC4BB}">
      <dsp:nvSpPr>
        <dsp:cNvPr id="0" name=""/>
        <dsp:cNvSpPr/>
      </dsp:nvSpPr>
      <dsp:spPr>
        <a:xfrm>
          <a:off x="4730915" y="3112801"/>
          <a:ext cx="1054728" cy="1054728"/>
        </a:xfrm>
        <a:prstGeom prst="downArrow">
          <a:avLst>
            <a:gd name="adj1" fmla="val 55000"/>
            <a:gd name="adj2" fmla="val 45000"/>
          </a:avLst>
        </a:prstGeom>
        <a:solidFill>
          <a:schemeClr val="accent2">
            <a:tint val="40000"/>
            <a:alpha val="90000"/>
            <a:hueOff val="-8698745"/>
            <a:satOff val="24178"/>
            <a:lumOff val="4713"/>
            <a:alphaOff val="0"/>
          </a:schemeClr>
        </a:solidFill>
        <a:ln w="12700" cap="flat" cmpd="sng" algn="in">
          <a:solidFill>
            <a:schemeClr val="accent2">
              <a:tint val="40000"/>
              <a:alpha val="90000"/>
              <a:hueOff val="-8698745"/>
              <a:satOff val="24178"/>
              <a:lumOff val="471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4968229" y="3112801"/>
        <a:ext cx="580100" cy="7936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11AA1C-F445-488D-9C14-389440DF1C2B}">
      <dsp:nvSpPr>
        <dsp:cNvPr id="0" name=""/>
        <dsp:cNvSpPr/>
      </dsp:nvSpPr>
      <dsp:spPr>
        <a:xfrm>
          <a:off x="2402027" y="899465"/>
          <a:ext cx="5576897" cy="4518587"/>
        </a:xfrm>
        <a:prstGeom prst="ellipse">
          <a:avLst/>
        </a:prstGeom>
        <a:solidFill>
          <a:schemeClr val="accent4">
            <a:lumMod val="60000"/>
            <a:lumOff val="4000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fr-CA" sz="1400" kern="1200"/>
        </a:p>
      </dsp:txBody>
      <dsp:txXfrm>
        <a:off x="3218745" y="1561197"/>
        <a:ext cx="3943461" cy="3195123"/>
      </dsp:txXfrm>
    </dsp:sp>
    <dsp:sp modelId="{19A75622-319A-4DD0-AC7E-BBA6E9CFE75E}">
      <dsp:nvSpPr>
        <dsp:cNvPr id="0" name=""/>
        <dsp:cNvSpPr/>
      </dsp:nvSpPr>
      <dsp:spPr>
        <a:xfrm>
          <a:off x="4467341" y="4757943"/>
          <a:ext cx="302815" cy="302784"/>
        </a:xfrm>
        <a:prstGeom prst="ellipse">
          <a:avLst/>
        </a:prstGeom>
        <a:solidFill>
          <a:schemeClr val="accent4">
            <a:lumMod val="40000"/>
            <a:lumOff val="6000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B24AE5-7EC5-4332-8BAA-2C67F8F27B98}">
      <dsp:nvSpPr>
        <dsp:cNvPr id="0" name=""/>
        <dsp:cNvSpPr/>
      </dsp:nvSpPr>
      <dsp:spPr>
        <a:xfrm>
          <a:off x="7508530" y="2978612"/>
          <a:ext cx="302815" cy="302784"/>
        </a:xfrm>
        <a:prstGeom prst="ellipse">
          <a:avLst/>
        </a:prstGeom>
        <a:solidFill>
          <a:schemeClr val="accent4">
            <a:lumMod val="40000"/>
            <a:lumOff val="6000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3513D8-E40A-42D6-9D15-79FC36543E65}">
      <dsp:nvSpPr>
        <dsp:cNvPr id="0" name=""/>
        <dsp:cNvSpPr/>
      </dsp:nvSpPr>
      <dsp:spPr>
        <a:xfrm>
          <a:off x="5863527" y="5080197"/>
          <a:ext cx="417623" cy="418258"/>
        </a:xfrm>
        <a:prstGeom prst="ellipse">
          <a:avLst/>
        </a:prstGeom>
        <a:solidFill>
          <a:schemeClr val="accent4">
            <a:lumMod val="40000"/>
            <a:lumOff val="6000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89FD88-5FD3-402C-92BC-DECEF596774D}">
      <dsp:nvSpPr>
        <dsp:cNvPr id="0" name=""/>
        <dsp:cNvSpPr/>
      </dsp:nvSpPr>
      <dsp:spPr>
        <a:xfrm>
          <a:off x="4505846" y="1466030"/>
          <a:ext cx="302815" cy="302784"/>
        </a:xfrm>
        <a:prstGeom prst="ellipse">
          <a:avLst/>
        </a:prstGeom>
        <a:solidFill>
          <a:schemeClr val="accent4">
            <a:lumMod val="40000"/>
            <a:lumOff val="6000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3FF337-45F1-4B81-B834-67768A2EE04F}">
      <dsp:nvSpPr>
        <dsp:cNvPr id="0" name=""/>
        <dsp:cNvSpPr/>
      </dsp:nvSpPr>
      <dsp:spPr>
        <a:xfrm>
          <a:off x="2975617" y="4563270"/>
          <a:ext cx="302815" cy="302784"/>
        </a:xfrm>
        <a:prstGeom prst="ellipse">
          <a:avLst/>
        </a:prstGeom>
        <a:solidFill>
          <a:schemeClr val="accent4">
            <a:lumMod val="40000"/>
            <a:lumOff val="6000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27B5F50-6418-4F7E-B2CE-C42CEE927896}">
      <dsp:nvSpPr>
        <dsp:cNvPr id="0" name=""/>
        <dsp:cNvSpPr/>
      </dsp:nvSpPr>
      <dsp:spPr>
        <a:xfrm>
          <a:off x="1631030" y="1673054"/>
          <a:ext cx="1527175" cy="1527348"/>
        </a:xfrm>
        <a:prstGeom prst="ellipse">
          <a:avLst/>
        </a:prstGeom>
        <a:solidFill>
          <a:schemeClr val="accent4">
            <a:lumMod val="40000"/>
            <a:lumOff val="6000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CA" sz="1400" kern="1200">
              <a:solidFill>
                <a:schemeClr val="tx1"/>
              </a:solidFill>
            </a:rPr>
            <a:t>Plurilingue</a:t>
          </a:r>
        </a:p>
      </dsp:txBody>
      <dsp:txXfrm>
        <a:off x="1854680" y="1896729"/>
        <a:ext cx="1079875" cy="1079998"/>
      </dsp:txXfrm>
    </dsp:sp>
    <dsp:sp modelId="{86E189D0-21E5-4369-B4DF-FC91C8A2B5E6}">
      <dsp:nvSpPr>
        <dsp:cNvPr id="0" name=""/>
        <dsp:cNvSpPr/>
      </dsp:nvSpPr>
      <dsp:spPr>
        <a:xfrm>
          <a:off x="5025514" y="1316581"/>
          <a:ext cx="417623" cy="418258"/>
        </a:xfrm>
        <a:prstGeom prst="ellipse">
          <a:avLst/>
        </a:prstGeom>
        <a:solidFill>
          <a:schemeClr val="accent4">
            <a:lumMod val="40000"/>
            <a:lumOff val="6000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381ED7-8053-46C7-BF15-735D2DF89E64}">
      <dsp:nvSpPr>
        <dsp:cNvPr id="0" name=""/>
        <dsp:cNvSpPr/>
      </dsp:nvSpPr>
      <dsp:spPr>
        <a:xfrm>
          <a:off x="2321428" y="3928322"/>
          <a:ext cx="755111" cy="755282"/>
        </a:xfrm>
        <a:prstGeom prst="ellipse">
          <a:avLst/>
        </a:prstGeom>
        <a:solidFill>
          <a:schemeClr val="accent4">
            <a:lumMod val="40000"/>
            <a:lumOff val="6000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FB1CAD-56DE-4383-888E-D56F0088E5A6}">
      <dsp:nvSpPr>
        <dsp:cNvPr id="0" name=""/>
        <dsp:cNvSpPr/>
      </dsp:nvSpPr>
      <dsp:spPr>
        <a:xfrm>
          <a:off x="7428327" y="1329325"/>
          <a:ext cx="1527175" cy="1527348"/>
        </a:xfrm>
        <a:prstGeom prst="ellipse">
          <a:avLst/>
        </a:prstGeom>
        <a:solidFill>
          <a:schemeClr val="accent4">
            <a:lumMod val="40000"/>
            <a:lumOff val="6000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CA" sz="1400" kern="1200">
              <a:solidFill>
                <a:schemeClr val="tx1"/>
              </a:solidFill>
            </a:rPr>
            <a:t>Langue additionnelle</a:t>
          </a:r>
        </a:p>
      </dsp:txBody>
      <dsp:txXfrm>
        <a:off x="7651977" y="1553000"/>
        <a:ext cx="1079875" cy="1079998"/>
      </dsp:txXfrm>
    </dsp:sp>
    <dsp:sp modelId="{5AA4B6FA-1C07-4636-886A-67DC90130A8E}">
      <dsp:nvSpPr>
        <dsp:cNvPr id="0" name=""/>
        <dsp:cNvSpPr/>
      </dsp:nvSpPr>
      <dsp:spPr>
        <a:xfrm>
          <a:off x="6946295" y="1316582"/>
          <a:ext cx="417623" cy="418258"/>
        </a:xfrm>
        <a:prstGeom prst="ellipse">
          <a:avLst/>
        </a:prstGeom>
        <a:solidFill>
          <a:schemeClr val="accent4">
            <a:lumMod val="40000"/>
            <a:lumOff val="6000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5EE39F-D2C6-474B-89C2-6FC33FEAF937}">
      <dsp:nvSpPr>
        <dsp:cNvPr id="0" name=""/>
        <dsp:cNvSpPr/>
      </dsp:nvSpPr>
      <dsp:spPr>
        <a:xfrm>
          <a:off x="2034025" y="4827275"/>
          <a:ext cx="302815" cy="302784"/>
        </a:xfrm>
        <a:prstGeom prst="ellipse">
          <a:avLst/>
        </a:prstGeom>
        <a:solidFill>
          <a:schemeClr val="accent4">
            <a:lumMod val="40000"/>
            <a:lumOff val="6000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9D299A-18C5-4020-B3F8-4C9420595AD6}">
      <dsp:nvSpPr>
        <dsp:cNvPr id="0" name=""/>
        <dsp:cNvSpPr/>
      </dsp:nvSpPr>
      <dsp:spPr>
        <a:xfrm>
          <a:off x="5408025" y="4729777"/>
          <a:ext cx="302815" cy="302784"/>
        </a:xfrm>
        <a:prstGeom prst="ellipse">
          <a:avLst/>
        </a:prstGeom>
        <a:solidFill>
          <a:schemeClr val="accent4">
            <a:lumMod val="40000"/>
            <a:lumOff val="6000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4CEB27-5310-49B6-AB12-EC2D75A3BBE8}">
      <dsp:nvSpPr>
        <dsp:cNvPr id="0" name=""/>
        <dsp:cNvSpPr/>
      </dsp:nvSpPr>
      <dsp:spPr>
        <a:xfrm>
          <a:off x="7058372" y="4210595"/>
          <a:ext cx="1527175" cy="1527348"/>
        </a:xfrm>
        <a:prstGeom prst="ellipse">
          <a:avLst/>
        </a:prstGeom>
        <a:solidFill>
          <a:schemeClr val="accent4">
            <a:lumMod val="40000"/>
            <a:lumOff val="6000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CA" sz="1400" kern="1200">
              <a:solidFill>
                <a:schemeClr val="tx1"/>
              </a:solidFill>
            </a:rPr>
            <a:t>Francisation</a:t>
          </a:r>
        </a:p>
      </dsp:txBody>
      <dsp:txXfrm>
        <a:off x="7282022" y="4434270"/>
        <a:ext cx="1079875" cy="1079998"/>
      </dsp:txXfrm>
    </dsp:sp>
    <dsp:sp modelId="{D47EDA2E-5C1F-4131-A096-A8BED9A1CC20}">
      <dsp:nvSpPr>
        <dsp:cNvPr id="0" name=""/>
        <dsp:cNvSpPr/>
      </dsp:nvSpPr>
      <dsp:spPr>
        <a:xfrm>
          <a:off x="7742060" y="3826092"/>
          <a:ext cx="302815" cy="302784"/>
        </a:xfrm>
        <a:prstGeom prst="ellipse">
          <a:avLst/>
        </a:prstGeom>
        <a:solidFill>
          <a:schemeClr val="accent4">
            <a:lumMod val="40000"/>
            <a:lumOff val="6000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39E3F9-D470-4678-AF15-1F64A262CAD5}">
      <dsp:nvSpPr>
        <dsp:cNvPr id="0" name=""/>
        <dsp:cNvSpPr/>
      </dsp:nvSpPr>
      <dsp:spPr>
        <a:xfrm>
          <a:off x="3095317" y="4688463"/>
          <a:ext cx="1527175" cy="1527348"/>
        </a:xfrm>
        <a:prstGeom prst="ellipse">
          <a:avLst/>
        </a:prstGeom>
        <a:solidFill>
          <a:schemeClr val="accent4">
            <a:lumMod val="40000"/>
            <a:lumOff val="6000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CA" sz="1400" kern="1200">
              <a:solidFill>
                <a:schemeClr val="tx1"/>
              </a:solidFill>
            </a:rPr>
            <a:t>Langue seconde</a:t>
          </a:r>
        </a:p>
      </dsp:txBody>
      <dsp:txXfrm>
        <a:off x="3318967" y="4912138"/>
        <a:ext cx="1079875" cy="1079998"/>
      </dsp:txXfrm>
    </dsp:sp>
    <dsp:sp modelId="{6EF4855E-B781-4BA0-8368-6457DFBB44E8}">
      <dsp:nvSpPr>
        <dsp:cNvPr id="0" name=""/>
        <dsp:cNvSpPr/>
      </dsp:nvSpPr>
      <dsp:spPr>
        <a:xfrm>
          <a:off x="5153105" y="5134577"/>
          <a:ext cx="302815" cy="302784"/>
        </a:xfrm>
        <a:prstGeom prst="ellipse">
          <a:avLst/>
        </a:prstGeom>
        <a:solidFill>
          <a:schemeClr val="accent4">
            <a:lumMod val="40000"/>
            <a:lumOff val="6000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F766A8-C1C4-41D6-BB8F-4C639CE04331}">
      <dsp:nvSpPr>
        <dsp:cNvPr id="0" name=""/>
        <dsp:cNvSpPr/>
      </dsp:nvSpPr>
      <dsp:spPr>
        <a:xfrm>
          <a:off x="5176005" y="75420"/>
          <a:ext cx="1527175" cy="1527348"/>
        </a:xfrm>
        <a:prstGeom prst="ellipse">
          <a:avLst/>
        </a:prstGeom>
        <a:solidFill>
          <a:schemeClr val="accent4">
            <a:lumMod val="40000"/>
            <a:lumOff val="6000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CA" sz="1400" kern="1200">
              <a:solidFill>
                <a:schemeClr val="tx1"/>
              </a:solidFill>
            </a:rPr>
            <a:t>Francophile en herbe</a:t>
          </a:r>
        </a:p>
      </dsp:txBody>
      <dsp:txXfrm>
        <a:off x="5399655" y="299095"/>
        <a:ext cx="1079875" cy="1079998"/>
      </dsp:txXfrm>
    </dsp:sp>
    <dsp:sp modelId="{BC93C1FB-457D-4808-9E6B-51C7F1CED4A8}">
      <dsp:nvSpPr>
        <dsp:cNvPr id="0" name=""/>
        <dsp:cNvSpPr/>
      </dsp:nvSpPr>
      <dsp:spPr>
        <a:xfrm>
          <a:off x="3401702" y="1651061"/>
          <a:ext cx="302815" cy="302784"/>
        </a:xfrm>
        <a:prstGeom prst="ellipse">
          <a:avLst/>
        </a:prstGeom>
        <a:solidFill>
          <a:schemeClr val="accent4">
            <a:lumMod val="40000"/>
            <a:lumOff val="6000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5D87CB-C1AD-4490-8BDA-A0EFD0559FAD}">
      <dsp:nvSpPr>
        <dsp:cNvPr id="0" name=""/>
        <dsp:cNvSpPr/>
      </dsp:nvSpPr>
      <dsp:spPr>
        <a:xfrm>
          <a:off x="6888322" y="375962"/>
          <a:ext cx="302815" cy="302784"/>
        </a:xfrm>
        <a:prstGeom prst="ellipse">
          <a:avLst/>
        </a:prstGeom>
        <a:solidFill>
          <a:schemeClr val="accent4">
            <a:lumMod val="40000"/>
            <a:lumOff val="6000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CD9942-4CEC-4FD5-AFAD-0C6D12A0A37A}" type="datetimeFigureOut">
              <a:rPr lang="en-CA" smtClean="0"/>
              <a:t>2023-09-06</a:t>
            </a:fld>
            <a:endParaRPr lang="en-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6A627C-DC2B-4A3C-B662-DCD4AF63CF60}" type="slidenum">
              <a:rPr lang="en-CA" smtClean="0"/>
              <a:t>‹#›</a:t>
            </a:fld>
            <a:endParaRPr lang="en-CA"/>
          </a:p>
        </p:txBody>
      </p:sp>
    </p:spTree>
    <p:extLst>
      <p:ext uri="{BB962C8B-B14F-4D97-AF65-F5344CB8AC3E}">
        <p14:creationId xmlns:p14="http://schemas.microsoft.com/office/powerpoint/2010/main" val="4427622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CA" dirty="0">
              <a:cs typeface="Calibri"/>
            </a:endParaRP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89E7F3-0C1B-413C-A956-5E29E31CB9A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67529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BBA9452C-6BB9-4660-BCC3-A2F594715EC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89EE961B-9E9C-4C32-9F80-67362B3BC4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6388" name="Slide Number Placeholder 3">
            <a:extLst>
              <a:ext uri="{FF2B5EF4-FFF2-40B4-BE49-F238E27FC236}">
                <a16:creationId xmlns:a16="http://schemas.microsoft.com/office/drawing/2014/main" id="{FB109696-E4BC-465F-8805-0A8CC2E8967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57020" indent="-291161">
              <a:defRPr sz="2400">
                <a:solidFill>
                  <a:schemeClr val="tx1"/>
                </a:solidFill>
                <a:latin typeface="Arial" panose="020B0604020202020204" pitchFamily="34" charset="0"/>
                <a:ea typeface="ヒラギノ角ゴ Pro W3" charset="-128"/>
              </a:defRPr>
            </a:lvl2pPr>
            <a:lvl3pPr marL="1164647" indent="-232929">
              <a:defRPr sz="2400">
                <a:solidFill>
                  <a:schemeClr val="tx1"/>
                </a:solidFill>
                <a:latin typeface="Arial" panose="020B0604020202020204" pitchFamily="34" charset="0"/>
                <a:ea typeface="ヒラギノ角ゴ Pro W3" charset="-128"/>
              </a:defRPr>
            </a:lvl3pPr>
            <a:lvl4pPr marL="1630505" indent="-232929">
              <a:defRPr sz="2400">
                <a:solidFill>
                  <a:schemeClr val="tx1"/>
                </a:solidFill>
                <a:latin typeface="Arial" panose="020B0604020202020204" pitchFamily="34" charset="0"/>
                <a:ea typeface="ヒラギノ角ゴ Pro W3" charset="-128"/>
              </a:defRPr>
            </a:lvl4pPr>
            <a:lvl5pPr marL="2096365" indent="-232929">
              <a:defRPr sz="2400">
                <a:solidFill>
                  <a:schemeClr val="tx1"/>
                </a:solidFill>
                <a:latin typeface="Arial" panose="020B0604020202020204" pitchFamily="34" charset="0"/>
                <a:ea typeface="ヒラギノ角ゴ Pro W3" charset="-128"/>
              </a:defRPr>
            </a:lvl5pPr>
            <a:lvl6pPr marL="2562224" indent="-232929"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3028082" indent="-232929"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93941" indent="-232929"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959800" indent="-232929"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4ED3378C-D246-4EC5-B4A3-D51ED618855A}" type="slidenum">
              <a:rPr lang="en-CA" altLang="en-US" sz="1300"/>
              <a:pPr/>
              <a:t>10</a:t>
            </a:fld>
            <a:endParaRPr lang="en-CA" altLang="en-US" sz="1300"/>
          </a:p>
        </p:txBody>
      </p:sp>
    </p:spTree>
    <p:extLst>
      <p:ext uri="{BB962C8B-B14F-4D97-AF65-F5344CB8AC3E}">
        <p14:creationId xmlns:p14="http://schemas.microsoft.com/office/powerpoint/2010/main" val="1511592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C0B30D-C07A-425B-A90C-BA7BEB191079}" type="slidenum">
              <a:rPr lang="en-US" smtClean="0"/>
              <a:t>11</a:t>
            </a:fld>
            <a:endParaRPr lang="en-US"/>
          </a:p>
        </p:txBody>
      </p:sp>
    </p:spTree>
    <p:extLst>
      <p:ext uri="{BB962C8B-B14F-4D97-AF65-F5344CB8AC3E}">
        <p14:creationId xmlns:p14="http://schemas.microsoft.com/office/powerpoint/2010/main" val="1457766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C0B30D-C07A-425B-A90C-BA7BEB191079}" type="slidenum">
              <a:rPr lang="en-US" smtClean="0"/>
              <a:t>12</a:t>
            </a:fld>
            <a:endParaRPr lang="en-US"/>
          </a:p>
        </p:txBody>
      </p:sp>
    </p:spTree>
    <p:extLst>
      <p:ext uri="{BB962C8B-B14F-4D97-AF65-F5344CB8AC3E}">
        <p14:creationId xmlns:p14="http://schemas.microsoft.com/office/powerpoint/2010/main" val="28256140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C0B30D-C07A-425B-A90C-BA7BEB191079}" type="slidenum">
              <a:rPr lang="en-US" smtClean="0"/>
              <a:t>13</a:t>
            </a:fld>
            <a:endParaRPr lang="en-US"/>
          </a:p>
        </p:txBody>
      </p:sp>
    </p:spTree>
    <p:extLst>
      <p:ext uri="{BB962C8B-B14F-4D97-AF65-F5344CB8AC3E}">
        <p14:creationId xmlns:p14="http://schemas.microsoft.com/office/powerpoint/2010/main" val="314248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4EC0B30D-C07A-425B-A90C-BA7BEB191079}" type="slidenum">
              <a:rPr lang="en-US" smtClean="0"/>
              <a:t>14</a:t>
            </a:fld>
            <a:endParaRPr lang="en-US"/>
          </a:p>
        </p:txBody>
      </p:sp>
    </p:spTree>
    <p:extLst>
      <p:ext uri="{BB962C8B-B14F-4D97-AF65-F5344CB8AC3E}">
        <p14:creationId xmlns:p14="http://schemas.microsoft.com/office/powerpoint/2010/main" val="5811764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sz="1400" dirty="0">
              <a:cs typeface="Calibri"/>
            </a:endParaRPr>
          </a:p>
        </p:txBody>
      </p:sp>
      <p:sp>
        <p:nvSpPr>
          <p:cNvPr id="4" name="Espace réservé du numéro de diapositive 3"/>
          <p:cNvSpPr>
            <a:spLocks noGrp="1"/>
          </p:cNvSpPr>
          <p:nvPr>
            <p:ph type="sldNum" sz="quarter" idx="10"/>
          </p:nvPr>
        </p:nvSpPr>
        <p:spPr/>
        <p:txBody>
          <a:bodyPr/>
          <a:lstStyle/>
          <a:p>
            <a:fld id="{ABA10CE3-5E47-4614-9FEF-F03BE936A665}" type="slidenum">
              <a:rPr lang="en-CA" smtClean="0">
                <a:solidFill>
                  <a:prstClr val="black"/>
                </a:solidFill>
              </a:rPr>
              <a:pPr/>
              <a:t>15</a:t>
            </a:fld>
            <a:endParaRPr lang="en-CA">
              <a:solidFill>
                <a:prstClr val="black"/>
              </a:solidFill>
            </a:endParaRPr>
          </a:p>
        </p:txBody>
      </p:sp>
    </p:spTree>
    <p:extLst>
      <p:ext uri="{BB962C8B-B14F-4D97-AF65-F5344CB8AC3E}">
        <p14:creationId xmlns:p14="http://schemas.microsoft.com/office/powerpoint/2010/main" val="15000938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endParaRPr lang="fr-CA" dirty="0"/>
          </a:p>
        </p:txBody>
      </p:sp>
      <p:sp>
        <p:nvSpPr>
          <p:cNvPr id="4" name="Espace réservé du numéro de diapositive 3"/>
          <p:cNvSpPr>
            <a:spLocks noGrp="1"/>
          </p:cNvSpPr>
          <p:nvPr>
            <p:ph type="sldNum" sz="quarter" idx="5"/>
          </p:nvPr>
        </p:nvSpPr>
        <p:spPr/>
        <p:txBody>
          <a:bodyPr/>
          <a:lstStyle/>
          <a:p>
            <a:fld id="{5E78AAE2-01DB-4C2F-8FAF-D80CAF610C55}" type="slidenum">
              <a:rPr lang="fr-CA" smtClean="0"/>
              <a:t>16</a:t>
            </a:fld>
            <a:endParaRPr lang="fr-CA"/>
          </a:p>
        </p:txBody>
      </p:sp>
    </p:spTree>
    <p:extLst>
      <p:ext uri="{BB962C8B-B14F-4D97-AF65-F5344CB8AC3E}">
        <p14:creationId xmlns:p14="http://schemas.microsoft.com/office/powerpoint/2010/main" val="42593568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sz="1800" dirty="0">
              <a:cs typeface="Calibri"/>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A10CE3-5E47-4614-9FEF-F03BE936A665}" type="slidenum">
              <a:rPr kumimoji="0" lang="en-CA" sz="1300" b="0" i="0" u="none" strike="noStrike" kern="1200" cap="none" spc="0" normalizeH="0" baseline="0" noProof="0" smtClean="0">
                <a:ln>
                  <a:noFill/>
                </a:ln>
                <a:solidFill>
                  <a:prstClr val="black"/>
                </a:solidFill>
                <a:effectLst/>
                <a:uLnTx/>
                <a:uFillTx/>
                <a:latin typeface="Cambr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CA" sz="1300" b="0" i="0" u="none" strike="noStrike" kern="1200" cap="none" spc="0" normalizeH="0" baseline="0" noProof="0">
              <a:ln>
                <a:noFill/>
              </a:ln>
              <a:solidFill>
                <a:prstClr val="black"/>
              </a:solidFill>
              <a:effectLst/>
              <a:uLnTx/>
              <a:uFillTx/>
              <a:latin typeface="Cambria"/>
              <a:ea typeface="+mn-ea"/>
              <a:cs typeface="+mn-cs"/>
            </a:endParaRPr>
          </a:p>
        </p:txBody>
      </p:sp>
    </p:spTree>
    <p:extLst>
      <p:ext uri="{BB962C8B-B14F-4D97-AF65-F5344CB8AC3E}">
        <p14:creationId xmlns:p14="http://schemas.microsoft.com/office/powerpoint/2010/main" val="12275637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636A627C-DC2B-4A3C-B662-DCD4AF63CF60}" type="slidenum">
              <a:rPr lang="en-CA" smtClean="0"/>
              <a:t>18</a:t>
            </a:fld>
            <a:endParaRPr lang="en-CA"/>
          </a:p>
        </p:txBody>
      </p:sp>
    </p:spTree>
    <p:extLst>
      <p:ext uri="{BB962C8B-B14F-4D97-AF65-F5344CB8AC3E}">
        <p14:creationId xmlns:p14="http://schemas.microsoft.com/office/powerpoint/2010/main" val="38856848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5E78AAE2-01DB-4C2F-8FAF-D80CAF610C55}" type="slidenum">
              <a:rPr lang="fr-CA" smtClean="0"/>
              <a:t>19</a:t>
            </a:fld>
            <a:endParaRPr lang="fr-CA"/>
          </a:p>
        </p:txBody>
      </p:sp>
    </p:spTree>
    <p:extLst>
      <p:ext uri="{BB962C8B-B14F-4D97-AF65-F5344CB8AC3E}">
        <p14:creationId xmlns:p14="http://schemas.microsoft.com/office/powerpoint/2010/main" val="2108755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CA"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89E7F3-0C1B-413C-A956-5E29E31CB9A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82132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636A627C-DC2B-4A3C-B662-DCD4AF63CF60}" type="slidenum">
              <a:rPr lang="en-CA" smtClean="0"/>
              <a:t>20</a:t>
            </a:fld>
            <a:endParaRPr lang="en-CA"/>
          </a:p>
        </p:txBody>
      </p:sp>
    </p:spTree>
    <p:extLst>
      <p:ext uri="{BB962C8B-B14F-4D97-AF65-F5344CB8AC3E}">
        <p14:creationId xmlns:p14="http://schemas.microsoft.com/office/powerpoint/2010/main" val="20919533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A627C-DC2B-4A3C-B662-DCD4AF63CF60}" type="slidenum">
              <a:rPr lang="en-CA" smtClean="0"/>
              <a:t>21</a:t>
            </a:fld>
            <a:endParaRPr lang="en-CA"/>
          </a:p>
        </p:txBody>
      </p:sp>
    </p:spTree>
    <p:extLst>
      <p:ext uri="{BB962C8B-B14F-4D97-AF65-F5344CB8AC3E}">
        <p14:creationId xmlns:p14="http://schemas.microsoft.com/office/powerpoint/2010/main" val="32256584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A627C-DC2B-4A3C-B662-DCD4AF63CF60}" type="slidenum">
              <a:rPr lang="en-CA" smtClean="0"/>
              <a:t>22</a:t>
            </a:fld>
            <a:endParaRPr lang="en-CA"/>
          </a:p>
        </p:txBody>
      </p:sp>
    </p:spTree>
    <p:extLst>
      <p:ext uri="{BB962C8B-B14F-4D97-AF65-F5344CB8AC3E}">
        <p14:creationId xmlns:p14="http://schemas.microsoft.com/office/powerpoint/2010/main" val="3428414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36A627C-DC2B-4A3C-B662-DCD4AF63CF60}" type="slidenum">
              <a:rPr lang="en-CA" smtClean="0"/>
              <a:t>3</a:t>
            </a:fld>
            <a:endParaRPr lang="en-CA"/>
          </a:p>
        </p:txBody>
      </p:sp>
    </p:spTree>
    <p:extLst>
      <p:ext uri="{BB962C8B-B14F-4D97-AF65-F5344CB8AC3E}">
        <p14:creationId xmlns:p14="http://schemas.microsoft.com/office/powerpoint/2010/main" val="1521942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EC0B30D-C07A-425B-A90C-BA7BEB191079}" type="slidenum">
              <a:rPr lang="en-US" smtClean="0"/>
              <a:t>4</a:t>
            </a:fld>
            <a:endParaRPr lang="en-US"/>
          </a:p>
        </p:txBody>
      </p:sp>
    </p:spTree>
    <p:extLst>
      <p:ext uri="{BB962C8B-B14F-4D97-AF65-F5344CB8AC3E}">
        <p14:creationId xmlns:p14="http://schemas.microsoft.com/office/powerpoint/2010/main" val="3559103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BB8F84-B5A3-45F4-897D-1F3B5416B6AB}"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3899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EC0B30D-C07A-425B-A90C-BA7BEB191079}" type="slidenum">
              <a:rPr lang="en-US" smtClean="0"/>
              <a:t>6</a:t>
            </a:fld>
            <a:endParaRPr lang="en-US"/>
          </a:p>
        </p:txBody>
      </p:sp>
    </p:spTree>
    <p:extLst>
      <p:ext uri="{BB962C8B-B14F-4D97-AF65-F5344CB8AC3E}">
        <p14:creationId xmlns:p14="http://schemas.microsoft.com/office/powerpoint/2010/main" val="1623702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636A627C-DC2B-4A3C-B662-DCD4AF63CF60}" type="slidenum">
              <a:rPr lang="en-CA" smtClean="0"/>
              <a:t>7</a:t>
            </a:fld>
            <a:endParaRPr lang="en-CA"/>
          </a:p>
        </p:txBody>
      </p:sp>
    </p:spTree>
    <p:extLst>
      <p:ext uri="{BB962C8B-B14F-4D97-AF65-F5344CB8AC3E}">
        <p14:creationId xmlns:p14="http://schemas.microsoft.com/office/powerpoint/2010/main" val="653276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636A627C-DC2B-4A3C-B662-DCD4AF63CF60}" type="slidenum">
              <a:rPr lang="en-CA" smtClean="0"/>
              <a:t>8</a:t>
            </a:fld>
            <a:endParaRPr lang="en-CA"/>
          </a:p>
        </p:txBody>
      </p:sp>
    </p:spTree>
    <p:extLst>
      <p:ext uri="{BB962C8B-B14F-4D97-AF65-F5344CB8AC3E}">
        <p14:creationId xmlns:p14="http://schemas.microsoft.com/office/powerpoint/2010/main" val="3759168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636A627C-DC2B-4A3C-B662-DCD4AF63CF60}" type="slidenum">
              <a:rPr lang="en-CA" smtClean="0"/>
              <a:t>9</a:t>
            </a:fld>
            <a:endParaRPr lang="en-CA"/>
          </a:p>
        </p:txBody>
      </p:sp>
    </p:spTree>
    <p:extLst>
      <p:ext uri="{BB962C8B-B14F-4D97-AF65-F5344CB8AC3E}">
        <p14:creationId xmlns:p14="http://schemas.microsoft.com/office/powerpoint/2010/main" val="437577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fr-FR"/>
              <a:t>Modifiez le style du titre</a:t>
            </a:r>
            <a:endParaRPr lang="en-US"/>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dirty="0"/>
              <a:pPr/>
              <a:t>9/6/2023</a:t>
            </a:fld>
            <a:endParaRPr lang="en-US"/>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a:t>
            </a:fld>
            <a:endParaRPr lang="en-US"/>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95838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9334D819-9F07-4261-B09B-9E467E5D9002}" type="datetimeFigureOut">
              <a:rPr lang="en-US" dirty="0"/>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a:p>
        </p:txBody>
      </p:sp>
    </p:spTree>
    <p:extLst>
      <p:ext uri="{BB962C8B-B14F-4D97-AF65-F5344CB8AC3E}">
        <p14:creationId xmlns:p14="http://schemas.microsoft.com/office/powerpoint/2010/main" val="2212655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fr-FR"/>
              <a:t>Modifiez le style du titre</a:t>
            </a:r>
            <a:endParaRPr lang="en-US"/>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9334D819-9F07-4261-B09B-9E467E5D9002}" type="datetimeFigureOut">
              <a:rPr lang="en-US" dirty="0"/>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a:p>
        </p:txBody>
      </p:sp>
    </p:spTree>
    <p:extLst>
      <p:ext uri="{BB962C8B-B14F-4D97-AF65-F5344CB8AC3E}">
        <p14:creationId xmlns:p14="http://schemas.microsoft.com/office/powerpoint/2010/main" val="1728522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328084" y="930275"/>
            <a:ext cx="10363200" cy="1143000"/>
          </a:xfrm>
        </p:spPr>
        <p:txBody>
          <a:bodyPr/>
          <a:lstStyle/>
          <a:p>
            <a:r>
              <a:rPr lang="fr-FR"/>
              <a:t>Cliquez pour modifier le style du titre</a:t>
            </a:r>
            <a:endParaRPr lang="en-CA"/>
          </a:p>
        </p:txBody>
      </p:sp>
      <p:sp>
        <p:nvSpPr>
          <p:cNvPr id="3" name="Espace réservé du texte 2"/>
          <p:cNvSpPr>
            <a:spLocks noGrp="1"/>
          </p:cNvSpPr>
          <p:nvPr>
            <p:ph type="body" sz="half" idx="1"/>
          </p:nvPr>
        </p:nvSpPr>
        <p:spPr>
          <a:xfrm>
            <a:off x="914400" y="2147888"/>
            <a:ext cx="5080000" cy="41148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CA"/>
          </a:p>
        </p:txBody>
      </p:sp>
      <p:sp>
        <p:nvSpPr>
          <p:cNvPr id="4" name="Espace réservé du contenu 3"/>
          <p:cNvSpPr>
            <a:spLocks noGrp="1"/>
          </p:cNvSpPr>
          <p:nvPr>
            <p:ph sz="half" idx="2"/>
          </p:nvPr>
        </p:nvSpPr>
        <p:spPr>
          <a:xfrm>
            <a:off x="6197600" y="2147888"/>
            <a:ext cx="5080000" cy="41148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CA"/>
          </a:p>
        </p:txBody>
      </p:sp>
      <p:sp>
        <p:nvSpPr>
          <p:cNvPr id="5" name="Espace réservé de la date 4"/>
          <p:cNvSpPr>
            <a:spLocks noGrp="1"/>
          </p:cNvSpPr>
          <p:nvPr>
            <p:ph type="dt" sz="half" idx="10"/>
          </p:nvPr>
        </p:nvSpPr>
        <p:spPr>
          <a:xfrm>
            <a:off x="914400" y="6292850"/>
            <a:ext cx="2540000" cy="457200"/>
          </a:xfrm>
        </p:spPr>
        <p:txBody>
          <a:bodyPr/>
          <a:lstStyle>
            <a:lvl1pPr>
              <a:defRPr/>
            </a:lvl1pPr>
          </a:lstStyle>
          <a:p>
            <a:pPr>
              <a:defRPr/>
            </a:pPr>
            <a:endParaRPr lang="fr-CA"/>
          </a:p>
        </p:txBody>
      </p:sp>
      <p:sp>
        <p:nvSpPr>
          <p:cNvPr id="6" name="Espace réservé du pied de page 5"/>
          <p:cNvSpPr>
            <a:spLocks noGrp="1"/>
          </p:cNvSpPr>
          <p:nvPr>
            <p:ph type="ftr" sz="quarter" idx="11"/>
          </p:nvPr>
        </p:nvSpPr>
        <p:spPr>
          <a:xfrm>
            <a:off x="4165600" y="6292850"/>
            <a:ext cx="3860800" cy="457200"/>
          </a:xfrm>
        </p:spPr>
        <p:txBody>
          <a:bodyPr/>
          <a:lstStyle>
            <a:lvl1pPr>
              <a:defRPr/>
            </a:lvl1pPr>
          </a:lstStyle>
          <a:p>
            <a:pPr>
              <a:defRPr/>
            </a:pPr>
            <a:r>
              <a:rPr lang="fr-CA"/>
              <a:t>Caroline Turnbull, MÉNB                                                                                                                                   Janvier 2008</a:t>
            </a:r>
          </a:p>
        </p:txBody>
      </p:sp>
      <p:sp>
        <p:nvSpPr>
          <p:cNvPr id="7" name="Espace réservé du numéro de diapositive 6"/>
          <p:cNvSpPr>
            <a:spLocks noGrp="1"/>
          </p:cNvSpPr>
          <p:nvPr>
            <p:ph type="sldNum" sz="quarter" idx="12"/>
          </p:nvPr>
        </p:nvSpPr>
        <p:spPr>
          <a:xfrm>
            <a:off x="8737600" y="6292850"/>
            <a:ext cx="2540000" cy="457200"/>
          </a:xfrm>
        </p:spPr>
        <p:txBody>
          <a:bodyPr/>
          <a:lstStyle>
            <a:lvl1pPr>
              <a:defRPr/>
            </a:lvl1pPr>
          </a:lstStyle>
          <a:p>
            <a:fld id="{8674E831-E833-477D-8289-1B555A4B30A3}" type="slidenum">
              <a:rPr lang="fr-CA" altLang="fr-FR"/>
              <a:pPr/>
              <a:t>‹#›</a:t>
            </a:fld>
            <a:endParaRPr lang="fr-CA" altLang="fr-FR"/>
          </a:p>
        </p:txBody>
      </p:sp>
    </p:spTree>
    <p:extLst>
      <p:ext uri="{BB962C8B-B14F-4D97-AF65-F5344CB8AC3E}">
        <p14:creationId xmlns:p14="http://schemas.microsoft.com/office/powerpoint/2010/main" val="3526677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64A8DC-C4AF-4652-AC32-ADFAD1738180}"/>
              </a:ext>
            </a:extLst>
          </p:cNvPr>
          <p:cNvSpPr>
            <a:spLocks noGrp="1"/>
          </p:cNvSpPr>
          <p:nvPr>
            <p:ph type="ctrTitle"/>
          </p:nvPr>
        </p:nvSpPr>
        <p:spPr>
          <a:xfrm>
            <a:off x="1524000" y="1122363"/>
            <a:ext cx="9144000" cy="2387600"/>
          </a:xfrm>
        </p:spPr>
        <p:txBody>
          <a:bodyPr anchor="b"/>
          <a:lstStyle>
            <a:lvl1pPr algn="ctr">
              <a:defRPr sz="6000"/>
            </a:lvl1pPr>
          </a:lstStyle>
          <a:p>
            <a:r>
              <a:rPr lang="fr-CA"/>
              <a:t>Modifiez le style du titre</a:t>
            </a:r>
          </a:p>
        </p:txBody>
      </p:sp>
      <p:sp>
        <p:nvSpPr>
          <p:cNvPr id="3" name="Sous-titre 2">
            <a:extLst>
              <a:ext uri="{FF2B5EF4-FFF2-40B4-BE49-F238E27FC236}">
                <a16:creationId xmlns:a16="http://schemas.microsoft.com/office/drawing/2014/main" id="{3847FE07-1509-4618-BFDD-2F2A07A123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Modifier le style des sous-titres du masque</a:t>
            </a:r>
          </a:p>
        </p:txBody>
      </p:sp>
      <p:sp>
        <p:nvSpPr>
          <p:cNvPr id="4" name="Espace réservé de la date 3">
            <a:extLst>
              <a:ext uri="{FF2B5EF4-FFF2-40B4-BE49-F238E27FC236}">
                <a16:creationId xmlns:a16="http://schemas.microsoft.com/office/drawing/2014/main" id="{E883199F-26E1-4DB1-9CA8-7E8CED47D5B0}"/>
              </a:ext>
            </a:extLst>
          </p:cNvPr>
          <p:cNvSpPr>
            <a:spLocks noGrp="1"/>
          </p:cNvSpPr>
          <p:nvPr>
            <p:ph type="dt" sz="half" idx="10"/>
          </p:nvPr>
        </p:nvSpPr>
        <p:spPr/>
        <p:txBody>
          <a:bodyPr/>
          <a:lstStyle/>
          <a:p>
            <a:fld id="{0F83F41A-0AC9-46AE-80E5-213A985D2FBC}" type="datetimeFigureOut">
              <a:rPr lang="fr-CA" smtClean="0"/>
              <a:t>2023-09-06</a:t>
            </a:fld>
            <a:endParaRPr lang="fr-CA"/>
          </a:p>
        </p:txBody>
      </p:sp>
      <p:sp>
        <p:nvSpPr>
          <p:cNvPr id="5" name="Espace réservé du pied de page 4">
            <a:extLst>
              <a:ext uri="{FF2B5EF4-FFF2-40B4-BE49-F238E27FC236}">
                <a16:creationId xmlns:a16="http://schemas.microsoft.com/office/drawing/2014/main" id="{878972CB-BD9A-4995-92F2-5CC190BFA279}"/>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DC0CFE87-B16B-4990-9241-968139C62E0D}"/>
              </a:ext>
            </a:extLst>
          </p:cNvPr>
          <p:cNvSpPr>
            <a:spLocks noGrp="1"/>
          </p:cNvSpPr>
          <p:nvPr>
            <p:ph type="sldNum" sz="quarter" idx="12"/>
          </p:nvPr>
        </p:nvSpPr>
        <p:spPr/>
        <p:txBody>
          <a:bodyPr/>
          <a:lstStyle/>
          <a:p>
            <a:fld id="{B248EC9D-5697-4E5B-8ED7-1432B59ABEA1}" type="slidenum">
              <a:rPr lang="fr-CA" smtClean="0"/>
              <a:t>‹#›</a:t>
            </a:fld>
            <a:endParaRPr lang="fr-CA"/>
          </a:p>
        </p:txBody>
      </p:sp>
    </p:spTree>
    <p:extLst>
      <p:ext uri="{BB962C8B-B14F-4D97-AF65-F5344CB8AC3E}">
        <p14:creationId xmlns:p14="http://schemas.microsoft.com/office/powerpoint/2010/main" val="26243652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2E0A43-A785-43F0-8AA7-AC17391A63ED}"/>
              </a:ext>
            </a:extLst>
          </p:cNvPr>
          <p:cNvSpPr>
            <a:spLocks noGrp="1"/>
          </p:cNvSpPr>
          <p:nvPr>
            <p:ph type="title"/>
          </p:nvPr>
        </p:nvSpPr>
        <p:spPr/>
        <p:txBody>
          <a:bodyPr/>
          <a:lstStyle/>
          <a:p>
            <a:r>
              <a:rPr lang="fr-CA"/>
              <a:t>Modifiez le style du titre</a:t>
            </a:r>
          </a:p>
        </p:txBody>
      </p:sp>
      <p:sp>
        <p:nvSpPr>
          <p:cNvPr id="3" name="Espace réservé du contenu 2">
            <a:extLst>
              <a:ext uri="{FF2B5EF4-FFF2-40B4-BE49-F238E27FC236}">
                <a16:creationId xmlns:a16="http://schemas.microsoft.com/office/drawing/2014/main" id="{5585E074-1D09-47C4-A46B-064D1B3C87E4}"/>
              </a:ext>
            </a:extLst>
          </p:cNvPr>
          <p:cNvSpPr>
            <a:spLocks noGrp="1"/>
          </p:cNvSpPr>
          <p:nvPr>
            <p:ph idx="1"/>
          </p:nvPr>
        </p:nvSpPr>
        <p:spPr/>
        <p:txBody>
          <a:bodyPr/>
          <a:lstStyle/>
          <a:p>
            <a:pPr lvl="0"/>
            <a:r>
              <a:rPr lang="fr-CA"/>
              <a:t>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4" name="Espace réservé de la date 3">
            <a:extLst>
              <a:ext uri="{FF2B5EF4-FFF2-40B4-BE49-F238E27FC236}">
                <a16:creationId xmlns:a16="http://schemas.microsoft.com/office/drawing/2014/main" id="{06640D95-E024-4ACF-95D4-78E3288C9D2A}"/>
              </a:ext>
            </a:extLst>
          </p:cNvPr>
          <p:cNvSpPr>
            <a:spLocks noGrp="1"/>
          </p:cNvSpPr>
          <p:nvPr>
            <p:ph type="dt" sz="half" idx="10"/>
          </p:nvPr>
        </p:nvSpPr>
        <p:spPr/>
        <p:txBody>
          <a:bodyPr/>
          <a:lstStyle/>
          <a:p>
            <a:fld id="{0F83F41A-0AC9-46AE-80E5-213A985D2FBC}" type="datetimeFigureOut">
              <a:rPr lang="fr-CA" smtClean="0"/>
              <a:t>2023-09-06</a:t>
            </a:fld>
            <a:endParaRPr lang="fr-CA"/>
          </a:p>
        </p:txBody>
      </p:sp>
      <p:sp>
        <p:nvSpPr>
          <p:cNvPr id="5" name="Espace réservé du pied de page 4">
            <a:extLst>
              <a:ext uri="{FF2B5EF4-FFF2-40B4-BE49-F238E27FC236}">
                <a16:creationId xmlns:a16="http://schemas.microsoft.com/office/drawing/2014/main" id="{5BD43D00-AD54-43BB-8A14-13A12C3F2826}"/>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47467E55-6C86-4043-BBFB-E556A2890C4C}"/>
              </a:ext>
            </a:extLst>
          </p:cNvPr>
          <p:cNvSpPr>
            <a:spLocks noGrp="1"/>
          </p:cNvSpPr>
          <p:nvPr>
            <p:ph type="sldNum" sz="quarter" idx="12"/>
          </p:nvPr>
        </p:nvSpPr>
        <p:spPr/>
        <p:txBody>
          <a:bodyPr/>
          <a:lstStyle/>
          <a:p>
            <a:fld id="{B248EC9D-5697-4E5B-8ED7-1432B59ABEA1}" type="slidenum">
              <a:rPr lang="fr-CA" smtClean="0"/>
              <a:t>‹#›</a:t>
            </a:fld>
            <a:endParaRPr lang="fr-CA"/>
          </a:p>
        </p:txBody>
      </p:sp>
    </p:spTree>
    <p:extLst>
      <p:ext uri="{BB962C8B-B14F-4D97-AF65-F5344CB8AC3E}">
        <p14:creationId xmlns:p14="http://schemas.microsoft.com/office/powerpoint/2010/main" val="2363319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63D82C-E584-4782-931A-D51D73EA300E}"/>
              </a:ext>
            </a:extLst>
          </p:cNvPr>
          <p:cNvSpPr>
            <a:spLocks noGrp="1"/>
          </p:cNvSpPr>
          <p:nvPr>
            <p:ph type="title"/>
          </p:nvPr>
        </p:nvSpPr>
        <p:spPr>
          <a:xfrm>
            <a:off x="831850" y="1709738"/>
            <a:ext cx="10515600" cy="2852737"/>
          </a:xfrm>
        </p:spPr>
        <p:txBody>
          <a:bodyPr anchor="b"/>
          <a:lstStyle>
            <a:lvl1pPr>
              <a:defRPr sz="6000"/>
            </a:lvl1pPr>
          </a:lstStyle>
          <a:p>
            <a:r>
              <a:rPr lang="fr-CA"/>
              <a:t>Modifiez le style du titre</a:t>
            </a:r>
          </a:p>
        </p:txBody>
      </p:sp>
      <p:sp>
        <p:nvSpPr>
          <p:cNvPr id="3" name="Espace réservé du texte 2">
            <a:extLst>
              <a:ext uri="{FF2B5EF4-FFF2-40B4-BE49-F238E27FC236}">
                <a16:creationId xmlns:a16="http://schemas.microsoft.com/office/drawing/2014/main" id="{73127DEC-569E-438D-9D27-57F5BA6D4C1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CA"/>
              <a:t>Modifier les styles du texte du masque</a:t>
            </a:r>
          </a:p>
        </p:txBody>
      </p:sp>
      <p:sp>
        <p:nvSpPr>
          <p:cNvPr id="4" name="Espace réservé de la date 3">
            <a:extLst>
              <a:ext uri="{FF2B5EF4-FFF2-40B4-BE49-F238E27FC236}">
                <a16:creationId xmlns:a16="http://schemas.microsoft.com/office/drawing/2014/main" id="{A42A6EAB-7978-428A-BCCC-2035D003D52A}"/>
              </a:ext>
            </a:extLst>
          </p:cNvPr>
          <p:cNvSpPr>
            <a:spLocks noGrp="1"/>
          </p:cNvSpPr>
          <p:nvPr>
            <p:ph type="dt" sz="half" idx="10"/>
          </p:nvPr>
        </p:nvSpPr>
        <p:spPr/>
        <p:txBody>
          <a:bodyPr/>
          <a:lstStyle/>
          <a:p>
            <a:fld id="{0F83F41A-0AC9-46AE-80E5-213A985D2FBC}" type="datetimeFigureOut">
              <a:rPr lang="fr-CA" smtClean="0"/>
              <a:t>2023-09-06</a:t>
            </a:fld>
            <a:endParaRPr lang="fr-CA"/>
          </a:p>
        </p:txBody>
      </p:sp>
      <p:sp>
        <p:nvSpPr>
          <p:cNvPr id="5" name="Espace réservé du pied de page 4">
            <a:extLst>
              <a:ext uri="{FF2B5EF4-FFF2-40B4-BE49-F238E27FC236}">
                <a16:creationId xmlns:a16="http://schemas.microsoft.com/office/drawing/2014/main" id="{E6D8126A-EF0E-41E0-8629-D6C6B7CBC2AD}"/>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02CCED88-001B-4D14-BB72-1D848781AEDD}"/>
              </a:ext>
            </a:extLst>
          </p:cNvPr>
          <p:cNvSpPr>
            <a:spLocks noGrp="1"/>
          </p:cNvSpPr>
          <p:nvPr>
            <p:ph type="sldNum" sz="quarter" idx="12"/>
          </p:nvPr>
        </p:nvSpPr>
        <p:spPr/>
        <p:txBody>
          <a:bodyPr/>
          <a:lstStyle/>
          <a:p>
            <a:fld id="{B248EC9D-5697-4E5B-8ED7-1432B59ABEA1}" type="slidenum">
              <a:rPr lang="fr-CA" smtClean="0"/>
              <a:t>‹#›</a:t>
            </a:fld>
            <a:endParaRPr lang="fr-CA"/>
          </a:p>
        </p:txBody>
      </p:sp>
    </p:spTree>
    <p:extLst>
      <p:ext uri="{BB962C8B-B14F-4D97-AF65-F5344CB8AC3E}">
        <p14:creationId xmlns:p14="http://schemas.microsoft.com/office/powerpoint/2010/main" val="1960066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A8DA14-A54C-4B6C-8BFD-6480D4487E60}"/>
              </a:ext>
            </a:extLst>
          </p:cNvPr>
          <p:cNvSpPr>
            <a:spLocks noGrp="1"/>
          </p:cNvSpPr>
          <p:nvPr>
            <p:ph type="title"/>
          </p:nvPr>
        </p:nvSpPr>
        <p:spPr/>
        <p:txBody>
          <a:bodyPr/>
          <a:lstStyle/>
          <a:p>
            <a:r>
              <a:rPr lang="fr-CA"/>
              <a:t>Modifiez le style du titre</a:t>
            </a:r>
          </a:p>
        </p:txBody>
      </p:sp>
      <p:sp>
        <p:nvSpPr>
          <p:cNvPr id="3" name="Espace réservé du contenu 2">
            <a:extLst>
              <a:ext uri="{FF2B5EF4-FFF2-40B4-BE49-F238E27FC236}">
                <a16:creationId xmlns:a16="http://schemas.microsoft.com/office/drawing/2014/main" id="{BEEBBF4F-1C1D-4B75-BCF6-827B12EBB6D8}"/>
              </a:ext>
            </a:extLst>
          </p:cNvPr>
          <p:cNvSpPr>
            <a:spLocks noGrp="1"/>
          </p:cNvSpPr>
          <p:nvPr>
            <p:ph sz="half" idx="1"/>
          </p:nvPr>
        </p:nvSpPr>
        <p:spPr>
          <a:xfrm>
            <a:off x="838200" y="1825625"/>
            <a:ext cx="5181600" cy="4351338"/>
          </a:xfrm>
        </p:spPr>
        <p:txBody>
          <a:bodyPr/>
          <a:lstStyle/>
          <a:p>
            <a:pPr lvl="0"/>
            <a:r>
              <a:rPr lang="fr-CA"/>
              <a:t>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4" name="Espace réservé du contenu 3">
            <a:extLst>
              <a:ext uri="{FF2B5EF4-FFF2-40B4-BE49-F238E27FC236}">
                <a16:creationId xmlns:a16="http://schemas.microsoft.com/office/drawing/2014/main" id="{6E3D5836-D4AE-4771-B4E8-FA427937C40E}"/>
              </a:ext>
            </a:extLst>
          </p:cNvPr>
          <p:cNvSpPr>
            <a:spLocks noGrp="1"/>
          </p:cNvSpPr>
          <p:nvPr>
            <p:ph sz="half" idx="2"/>
          </p:nvPr>
        </p:nvSpPr>
        <p:spPr>
          <a:xfrm>
            <a:off x="6172200" y="1825625"/>
            <a:ext cx="5181600" cy="4351338"/>
          </a:xfrm>
        </p:spPr>
        <p:txBody>
          <a:bodyPr/>
          <a:lstStyle/>
          <a:p>
            <a:pPr lvl="0"/>
            <a:r>
              <a:rPr lang="fr-CA"/>
              <a:t>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5" name="Espace réservé de la date 4">
            <a:extLst>
              <a:ext uri="{FF2B5EF4-FFF2-40B4-BE49-F238E27FC236}">
                <a16:creationId xmlns:a16="http://schemas.microsoft.com/office/drawing/2014/main" id="{33A8E883-F68A-46FF-A17F-BE871585EE58}"/>
              </a:ext>
            </a:extLst>
          </p:cNvPr>
          <p:cNvSpPr>
            <a:spLocks noGrp="1"/>
          </p:cNvSpPr>
          <p:nvPr>
            <p:ph type="dt" sz="half" idx="10"/>
          </p:nvPr>
        </p:nvSpPr>
        <p:spPr/>
        <p:txBody>
          <a:bodyPr/>
          <a:lstStyle/>
          <a:p>
            <a:fld id="{0F83F41A-0AC9-46AE-80E5-213A985D2FBC}" type="datetimeFigureOut">
              <a:rPr lang="fr-CA" smtClean="0"/>
              <a:t>2023-09-06</a:t>
            </a:fld>
            <a:endParaRPr lang="fr-CA"/>
          </a:p>
        </p:txBody>
      </p:sp>
      <p:sp>
        <p:nvSpPr>
          <p:cNvPr id="6" name="Espace réservé du pied de page 5">
            <a:extLst>
              <a:ext uri="{FF2B5EF4-FFF2-40B4-BE49-F238E27FC236}">
                <a16:creationId xmlns:a16="http://schemas.microsoft.com/office/drawing/2014/main" id="{E2A726C6-D85A-4303-B69F-95C43747B002}"/>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A120E401-FF19-4C9C-938F-23874992156D}"/>
              </a:ext>
            </a:extLst>
          </p:cNvPr>
          <p:cNvSpPr>
            <a:spLocks noGrp="1"/>
          </p:cNvSpPr>
          <p:nvPr>
            <p:ph type="sldNum" sz="quarter" idx="12"/>
          </p:nvPr>
        </p:nvSpPr>
        <p:spPr/>
        <p:txBody>
          <a:bodyPr/>
          <a:lstStyle/>
          <a:p>
            <a:fld id="{B248EC9D-5697-4E5B-8ED7-1432B59ABEA1}" type="slidenum">
              <a:rPr lang="fr-CA" smtClean="0"/>
              <a:t>‹#›</a:t>
            </a:fld>
            <a:endParaRPr lang="fr-CA"/>
          </a:p>
        </p:txBody>
      </p:sp>
    </p:spTree>
    <p:extLst>
      <p:ext uri="{BB962C8B-B14F-4D97-AF65-F5344CB8AC3E}">
        <p14:creationId xmlns:p14="http://schemas.microsoft.com/office/powerpoint/2010/main" val="476120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BCED65-165B-4F21-9346-DEEA150FCD28}"/>
              </a:ext>
            </a:extLst>
          </p:cNvPr>
          <p:cNvSpPr>
            <a:spLocks noGrp="1"/>
          </p:cNvSpPr>
          <p:nvPr>
            <p:ph type="title"/>
          </p:nvPr>
        </p:nvSpPr>
        <p:spPr>
          <a:xfrm>
            <a:off x="839788" y="365125"/>
            <a:ext cx="10515600" cy="1325563"/>
          </a:xfrm>
        </p:spPr>
        <p:txBody>
          <a:bodyPr/>
          <a:lstStyle/>
          <a:p>
            <a:r>
              <a:rPr lang="fr-CA"/>
              <a:t>Modifiez le style du titre</a:t>
            </a:r>
          </a:p>
        </p:txBody>
      </p:sp>
      <p:sp>
        <p:nvSpPr>
          <p:cNvPr id="3" name="Espace réservé du texte 2">
            <a:extLst>
              <a:ext uri="{FF2B5EF4-FFF2-40B4-BE49-F238E27FC236}">
                <a16:creationId xmlns:a16="http://schemas.microsoft.com/office/drawing/2014/main" id="{B0C55C23-F218-4028-82D4-26506EB7E8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Modifier les styles du texte du masque</a:t>
            </a:r>
          </a:p>
        </p:txBody>
      </p:sp>
      <p:sp>
        <p:nvSpPr>
          <p:cNvPr id="4" name="Espace réservé du contenu 3">
            <a:extLst>
              <a:ext uri="{FF2B5EF4-FFF2-40B4-BE49-F238E27FC236}">
                <a16:creationId xmlns:a16="http://schemas.microsoft.com/office/drawing/2014/main" id="{F3AA1FE5-6935-46E4-BAB5-F2102BA9D35E}"/>
              </a:ext>
            </a:extLst>
          </p:cNvPr>
          <p:cNvSpPr>
            <a:spLocks noGrp="1"/>
          </p:cNvSpPr>
          <p:nvPr>
            <p:ph sz="half" idx="2"/>
          </p:nvPr>
        </p:nvSpPr>
        <p:spPr>
          <a:xfrm>
            <a:off x="839788" y="2505075"/>
            <a:ext cx="5157787" cy="3684588"/>
          </a:xfrm>
        </p:spPr>
        <p:txBody>
          <a:bodyPr/>
          <a:lstStyle/>
          <a:p>
            <a:pPr lvl="0"/>
            <a:r>
              <a:rPr lang="fr-CA"/>
              <a:t>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5" name="Espace réservé du texte 4">
            <a:extLst>
              <a:ext uri="{FF2B5EF4-FFF2-40B4-BE49-F238E27FC236}">
                <a16:creationId xmlns:a16="http://schemas.microsoft.com/office/drawing/2014/main" id="{DC925E6B-CC53-42AE-ABD6-24F6728ECF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Modifier les styles du texte du masque</a:t>
            </a:r>
          </a:p>
        </p:txBody>
      </p:sp>
      <p:sp>
        <p:nvSpPr>
          <p:cNvPr id="6" name="Espace réservé du contenu 5">
            <a:extLst>
              <a:ext uri="{FF2B5EF4-FFF2-40B4-BE49-F238E27FC236}">
                <a16:creationId xmlns:a16="http://schemas.microsoft.com/office/drawing/2014/main" id="{0CA9E9DA-B1D6-4260-82D4-5DD5191202FC}"/>
              </a:ext>
            </a:extLst>
          </p:cNvPr>
          <p:cNvSpPr>
            <a:spLocks noGrp="1"/>
          </p:cNvSpPr>
          <p:nvPr>
            <p:ph sz="quarter" idx="4"/>
          </p:nvPr>
        </p:nvSpPr>
        <p:spPr>
          <a:xfrm>
            <a:off x="6172200" y="2505075"/>
            <a:ext cx="5183188" cy="3684588"/>
          </a:xfrm>
        </p:spPr>
        <p:txBody>
          <a:bodyPr/>
          <a:lstStyle/>
          <a:p>
            <a:pPr lvl="0"/>
            <a:r>
              <a:rPr lang="fr-CA"/>
              <a:t>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7" name="Espace réservé de la date 6">
            <a:extLst>
              <a:ext uri="{FF2B5EF4-FFF2-40B4-BE49-F238E27FC236}">
                <a16:creationId xmlns:a16="http://schemas.microsoft.com/office/drawing/2014/main" id="{84EF37AF-B11E-4861-8F3F-E7167F1D7588}"/>
              </a:ext>
            </a:extLst>
          </p:cNvPr>
          <p:cNvSpPr>
            <a:spLocks noGrp="1"/>
          </p:cNvSpPr>
          <p:nvPr>
            <p:ph type="dt" sz="half" idx="10"/>
          </p:nvPr>
        </p:nvSpPr>
        <p:spPr/>
        <p:txBody>
          <a:bodyPr/>
          <a:lstStyle/>
          <a:p>
            <a:fld id="{0F83F41A-0AC9-46AE-80E5-213A985D2FBC}" type="datetimeFigureOut">
              <a:rPr lang="fr-CA" smtClean="0"/>
              <a:t>2023-09-06</a:t>
            </a:fld>
            <a:endParaRPr lang="fr-CA"/>
          </a:p>
        </p:txBody>
      </p:sp>
      <p:sp>
        <p:nvSpPr>
          <p:cNvPr id="8" name="Espace réservé du pied de page 7">
            <a:extLst>
              <a:ext uri="{FF2B5EF4-FFF2-40B4-BE49-F238E27FC236}">
                <a16:creationId xmlns:a16="http://schemas.microsoft.com/office/drawing/2014/main" id="{7D1A84F1-A5F7-4393-BD31-E7FFCC7476B8}"/>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09911845-779A-4E9B-AA29-E6688FDC8B74}"/>
              </a:ext>
            </a:extLst>
          </p:cNvPr>
          <p:cNvSpPr>
            <a:spLocks noGrp="1"/>
          </p:cNvSpPr>
          <p:nvPr>
            <p:ph type="sldNum" sz="quarter" idx="12"/>
          </p:nvPr>
        </p:nvSpPr>
        <p:spPr/>
        <p:txBody>
          <a:bodyPr/>
          <a:lstStyle/>
          <a:p>
            <a:fld id="{B248EC9D-5697-4E5B-8ED7-1432B59ABEA1}" type="slidenum">
              <a:rPr lang="fr-CA" smtClean="0"/>
              <a:t>‹#›</a:t>
            </a:fld>
            <a:endParaRPr lang="fr-CA"/>
          </a:p>
        </p:txBody>
      </p:sp>
    </p:spTree>
    <p:extLst>
      <p:ext uri="{BB962C8B-B14F-4D97-AF65-F5344CB8AC3E}">
        <p14:creationId xmlns:p14="http://schemas.microsoft.com/office/powerpoint/2010/main" val="19397611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9417A0-29EC-4C25-ACD7-F57E45BF9B96}"/>
              </a:ext>
            </a:extLst>
          </p:cNvPr>
          <p:cNvSpPr>
            <a:spLocks noGrp="1"/>
          </p:cNvSpPr>
          <p:nvPr>
            <p:ph type="title"/>
          </p:nvPr>
        </p:nvSpPr>
        <p:spPr/>
        <p:txBody>
          <a:bodyPr/>
          <a:lstStyle/>
          <a:p>
            <a:r>
              <a:rPr lang="fr-CA"/>
              <a:t>Modifiez le style du titre</a:t>
            </a:r>
          </a:p>
        </p:txBody>
      </p:sp>
      <p:sp>
        <p:nvSpPr>
          <p:cNvPr id="3" name="Espace réservé de la date 2">
            <a:extLst>
              <a:ext uri="{FF2B5EF4-FFF2-40B4-BE49-F238E27FC236}">
                <a16:creationId xmlns:a16="http://schemas.microsoft.com/office/drawing/2014/main" id="{87955530-F545-40DA-B995-C8736F634CDB}"/>
              </a:ext>
            </a:extLst>
          </p:cNvPr>
          <p:cNvSpPr>
            <a:spLocks noGrp="1"/>
          </p:cNvSpPr>
          <p:nvPr>
            <p:ph type="dt" sz="half" idx="10"/>
          </p:nvPr>
        </p:nvSpPr>
        <p:spPr/>
        <p:txBody>
          <a:bodyPr/>
          <a:lstStyle/>
          <a:p>
            <a:fld id="{0F83F41A-0AC9-46AE-80E5-213A985D2FBC}" type="datetimeFigureOut">
              <a:rPr lang="fr-CA" smtClean="0"/>
              <a:t>2023-09-06</a:t>
            </a:fld>
            <a:endParaRPr lang="fr-CA"/>
          </a:p>
        </p:txBody>
      </p:sp>
      <p:sp>
        <p:nvSpPr>
          <p:cNvPr id="4" name="Espace réservé du pied de page 3">
            <a:extLst>
              <a:ext uri="{FF2B5EF4-FFF2-40B4-BE49-F238E27FC236}">
                <a16:creationId xmlns:a16="http://schemas.microsoft.com/office/drawing/2014/main" id="{8E4A9854-DB18-4952-8D69-4FC903BB74E3}"/>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E9A72ACA-943A-4870-9C84-070A0070C520}"/>
              </a:ext>
            </a:extLst>
          </p:cNvPr>
          <p:cNvSpPr>
            <a:spLocks noGrp="1"/>
          </p:cNvSpPr>
          <p:nvPr>
            <p:ph type="sldNum" sz="quarter" idx="12"/>
          </p:nvPr>
        </p:nvSpPr>
        <p:spPr/>
        <p:txBody>
          <a:bodyPr/>
          <a:lstStyle/>
          <a:p>
            <a:fld id="{B248EC9D-5697-4E5B-8ED7-1432B59ABEA1}" type="slidenum">
              <a:rPr lang="fr-CA" smtClean="0"/>
              <a:t>‹#›</a:t>
            </a:fld>
            <a:endParaRPr lang="fr-CA"/>
          </a:p>
        </p:txBody>
      </p:sp>
    </p:spTree>
    <p:extLst>
      <p:ext uri="{BB962C8B-B14F-4D97-AF65-F5344CB8AC3E}">
        <p14:creationId xmlns:p14="http://schemas.microsoft.com/office/powerpoint/2010/main" val="1664520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789C7BD-AC20-46EB-8178-4A794AE12EFF}"/>
              </a:ext>
            </a:extLst>
          </p:cNvPr>
          <p:cNvSpPr>
            <a:spLocks noGrp="1"/>
          </p:cNvSpPr>
          <p:nvPr>
            <p:ph type="dt" sz="half" idx="10"/>
          </p:nvPr>
        </p:nvSpPr>
        <p:spPr/>
        <p:txBody>
          <a:bodyPr/>
          <a:lstStyle/>
          <a:p>
            <a:fld id="{0F83F41A-0AC9-46AE-80E5-213A985D2FBC}" type="datetimeFigureOut">
              <a:rPr lang="fr-CA" smtClean="0"/>
              <a:t>2023-09-06</a:t>
            </a:fld>
            <a:endParaRPr lang="fr-CA"/>
          </a:p>
        </p:txBody>
      </p:sp>
      <p:sp>
        <p:nvSpPr>
          <p:cNvPr id="3" name="Espace réservé du pied de page 2">
            <a:extLst>
              <a:ext uri="{FF2B5EF4-FFF2-40B4-BE49-F238E27FC236}">
                <a16:creationId xmlns:a16="http://schemas.microsoft.com/office/drawing/2014/main" id="{AB8B409C-04DE-40E9-8ED8-0A88D3CFD592}"/>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F47B2809-9912-4EE7-B2BA-A1B8F25E69DE}"/>
              </a:ext>
            </a:extLst>
          </p:cNvPr>
          <p:cNvSpPr>
            <a:spLocks noGrp="1"/>
          </p:cNvSpPr>
          <p:nvPr>
            <p:ph type="sldNum" sz="quarter" idx="12"/>
          </p:nvPr>
        </p:nvSpPr>
        <p:spPr/>
        <p:txBody>
          <a:bodyPr/>
          <a:lstStyle/>
          <a:p>
            <a:fld id="{B248EC9D-5697-4E5B-8ED7-1432B59ABEA1}" type="slidenum">
              <a:rPr lang="fr-CA" smtClean="0"/>
              <a:t>‹#›</a:t>
            </a:fld>
            <a:endParaRPr lang="fr-CA"/>
          </a:p>
        </p:txBody>
      </p:sp>
    </p:spTree>
    <p:extLst>
      <p:ext uri="{BB962C8B-B14F-4D97-AF65-F5344CB8AC3E}">
        <p14:creationId xmlns:p14="http://schemas.microsoft.com/office/powerpoint/2010/main" val="318158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9334D819-9F07-4261-B09B-9E467E5D9002}" type="datetimeFigureOut">
              <a:rPr lang="en-US" dirty="0"/>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a:p>
        </p:txBody>
      </p:sp>
    </p:spTree>
    <p:extLst>
      <p:ext uri="{BB962C8B-B14F-4D97-AF65-F5344CB8AC3E}">
        <p14:creationId xmlns:p14="http://schemas.microsoft.com/office/powerpoint/2010/main" val="37177125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E3CFBE-0450-4DCB-A2A4-33530269FF4D}"/>
              </a:ext>
            </a:extLst>
          </p:cNvPr>
          <p:cNvSpPr>
            <a:spLocks noGrp="1"/>
          </p:cNvSpPr>
          <p:nvPr>
            <p:ph type="title"/>
          </p:nvPr>
        </p:nvSpPr>
        <p:spPr>
          <a:xfrm>
            <a:off x="839788" y="457200"/>
            <a:ext cx="3932237" cy="1600200"/>
          </a:xfrm>
        </p:spPr>
        <p:txBody>
          <a:bodyPr anchor="b"/>
          <a:lstStyle>
            <a:lvl1pPr>
              <a:defRPr sz="3200"/>
            </a:lvl1pPr>
          </a:lstStyle>
          <a:p>
            <a:r>
              <a:rPr lang="fr-CA"/>
              <a:t>Modifiez le style du titre</a:t>
            </a:r>
          </a:p>
        </p:txBody>
      </p:sp>
      <p:sp>
        <p:nvSpPr>
          <p:cNvPr id="3" name="Espace réservé du contenu 2">
            <a:extLst>
              <a:ext uri="{FF2B5EF4-FFF2-40B4-BE49-F238E27FC236}">
                <a16:creationId xmlns:a16="http://schemas.microsoft.com/office/drawing/2014/main" id="{92B87E0F-6A58-4F4B-8701-85A38AF378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A"/>
              <a:t>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4" name="Espace réservé du texte 3">
            <a:extLst>
              <a:ext uri="{FF2B5EF4-FFF2-40B4-BE49-F238E27FC236}">
                <a16:creationId xmlns:a16="http://schemas.microsoft.com/office/drawing/2014/main" id="{1AD191F1-2C4A-4163-9CFC-9E355CBB21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a:t>Modifier les styles du texte du masque</a:t>
            </a:r>
          </a:p>
        </p:txBody>
      </p:sp>
      <p:sp>
        <p:nvSpPr>
          <p:cNvPr id="5" name="Espace réservé de la date 4">
            <a:extLst>
              <a:ext uri="{FF2B5EF4-FFF2-40B4-BE49-F238E27FC236}">
                <a16:creationId xmlns:a16="http://schemas.microsoft.com/office/drawing/2014/main" id="{2ED4F01F-3C8D-4081-A8D6-1080982C0E6C}"/>
              </a:ext>
            </a:extLst>
          </p:cNvPr>
          <p:cNvSpPr>
            <a:spLocks noGrp="1"/>
          </p:cNvSpPr>
          <p:nvPr>
            <p:ph type="dt" sz="half" idx="10"/>
          </p:nvPr>
        </p:nvSpPr>
        <p:spPr/>
        <p:txBody>
          <a:bodyPr/>
          <a:lstStyle/>
          <a:p>
            <a:fld id="{0F83F41A-0AC9-46AE-80E5-213A985D2FBC}" type="datetimeFigureOut">
              <a:rPr lang="fr-CA" smtClean="0"/>
              <a:t>2023-09-06</a:t>
            </a:fld>
            <a:endParaRPr lang="fr-CA"/>
          </a:p>
        </p:txBody>
      </p:sp>
      <p:sp>
        <p:nvSpPr>
          <p:cNvPr id="6" name="Espace réservé du pied de page 5">
            <a:extLst>
              <a:ext uri="{FF2B5EF4-FFF2-40B4-BE49-F238E27FC236}">
                <a16:creationId xmlns:a16="http://schemas.microsoft.com/office/drawing/2014/main" id="{E28FC714-3204-4BCF-BE19-1C5F41D31BDA}"/>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B3748F61-7DCD-44C1-B55E-46842A457C2B}"/>
              </a:ext>
            </a:extLst>
          </p:cNvPr>
          <p:cNvSpPr>
            <a:spLocks noGrp="1"/>
          </p:cNvSpPr>
          <p:nvPr>
            <p:ph type="sldNum" sz="quarter" idx="12"/>
          </p:nvPr>
        </p:nvSpPr>
        <p:spPr/>
        <p:txBody>
          <a:bodyPr/>
          <a:lstStyle/>
          <a:p>
            <a:fld id="{B248EC9D-5697-4E5B-8ED7-1432B59ABEA1}" type="slidenum">
              <a:rPr lang="fr-CA" smtClean="0"/>
              <a:t>‹#›</a:t>
            </a:fld>
            <a:endParaRPr lang="fr-CA"/>
          </a:p>
        </p:txBody>
      </p:sp>
    </p:spTree>
    <p:extLst>
      <p:ext uri="{BB962C8B-B14F-4D97-AF65-F5344CB8AC3E}">
        <p14:creationId xmlns:p14="http://schemas.microsoft.com/office/powerpoint/2010/main" val="3671627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5A1516-2FDA-4214-AD7B-304867BCFD62}"/>
              </a:ext>
            </a:extLst>
          </p:cNvPr>
          <p:cNvSpPr>
            <a:spLocks noGrp="1"/>
          </p:cNvSpPr>
          <p:nvPr>
            <p:ph type="title"/>
          </p:nvPr>
        </p:nvSpPr>
        <p:spPr>
          <a:xfrm>
            <a:off x="839788" y="457200"/>
            <a:ext cx="3932237" cy="1600200"/>
          </a:xfrm>
        </p:spPr>
        <p:txBody>
          <a:bodyPr anchor="b"/>
          <a:lstStyle>
            <a:lvl1pPr>
              <a:defRPr sz="3200"/>
            </a:lvl1pPr>
          </a:lstStyle>
          <a:p>
            <a:r>
              <a:rPr lang="fr-CA"/>
              <a:t>Modifiez le style du titre</a:t>
            </a:r>
          </a:p>
        </p:txBody>
      </p:sp>
      <p:sp>
        <p:nvSpPr>
          <p:cNvPr id="3" name="Espace réservé pour une image  2">
            <a:extLst>
              <a:ext uri="{FF2B5EF4-FFF2-40B4-BE49-F238E27FC236}">
                <a16:creationId xmlns:a16="http://schemas.microsoft.com/office/drawing/2014/main" id="{C1AB3FAF-630F-42F3-ACC3-86572AF5E3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id="{C9350950-C105-41DC-AE5B-8FD1234C5B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a:t>Modifier les styles du texte du masque</a:t>
            </a:r>
          </a:p>
        </p:txBody>
      </p:sp>
      <p:sp>
        <p:nvSpPr>
          <p:cNvPr id="5" name="Espace réservé de la date 4">
            <a:extLst>
              <a:ext uri="{FF2B5EF4-FFF2-40B4-BE49-F238E27FC236}">
                <a16:creationId xmlns:a16="http://schemas.microsoft.com/office/drawing/2014/main" id="{CD119FC2-C928-42DD-8C06-688C404BFF27}"/>
              </a:ext>
            </a:extLst>
          </p:cNvPr>
          <p:cNvSpPr>
            <a:spLocks noGrp="1"/>
          </p:cNvSpPr>
          <p:nvPr>
            <p:ph type="dt" sz="half" idx="10"/>
          </p:nvPr>
        </p:nvSpPr>
        <p:spPr/>
        <p:txBody>
          <a:bodyPr/>
          <a:lstStyle/>
          <a:p>
            <a:fld id="{0F83F41A-0AC9-46AE-80E5-213A985D2FBC}" type="datetimeFigureOut">
              <a:rPr lang="fr-CA" smtClean="0"/>
              <a:t>2023-09-06</a:t>
            </a:fld>
            <a:endParaRPr lang="fr-CA"/>
          </a:p>
        </p:txBody>
      </p:sp>
      <p:sp>
        <p:nvSpPr>
          <p:cNvPr id="6" name="Espace réservé du pied de page 5">
            <a:extLst>
              <a:ext uri="{FF2B5EF4-FFF2-40B4-BE49-F238E27FC236}">
                <a16:creationId xmlns:a16="http://schemas.microsoft.com/office/drawing/2014/main" id="{8125B4E9-BA30-4571-AB97-93CF700A7E14}"/>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55EA017F-EFBE-433E-A23D-28DB82985BFD}"/>
              </a:ext>
            </a:extLst>
          </p:cNvPr>
          <p:cNvSpPr>
            <a:spLocks noGrp="1"/>
          </p:cNvSpPr>
          <p:nvPr>
            <p:ph type="sldNum" sz="quarter" idx="12"/>
          </p:nvPr>
        </p:nvSpPr>
        <p:spPr/>
        <p:txBody>
          <a:bodyPr/>
          <a:lstStyle/>
          <a:p>
            <a:fld id="{B248EC9D-5697-4E5B-8ED7-1432B59ABEA1}" type="slidenum">
              <a:rPr lang="fr-CA" smtClean="0"/>
              <a:t>‹#›</a:t>
            </a:fld>
            <a:endParaRPr lang="fr-CA"/>
          </a:p>
        </p:txBody>
      </p:sp>
    </p:spTree>
    <p:extLst>
      <p:ext uri="{BB962C8B-B14F-4D97-AF65-F5344CB8AC3E}">
        <p14:creationId xmlns:p14="http://schemas.microsoft.com/office/powerpoint/2010/main" val="3923216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6405F9-9DFF-4742-9857-F192A455EA4B}"/>
              </a:ext>
            </a:extLst>
          </p:cNvPr>
          <p:cNvSpPr>
            <a:spLocks noGrp="1"/>
          </p:cNvSpPr>
          <p:nvPr>
            <p:ph type="title"/>
          </p:nvPr>
        </p:nvSpPr>
        <p:spPr/>
        <p:txBody>
          <a:bodyPr/>
          <a:lstStyle/>
          <a:p>
            <a:r>
              <a:rPr lang="fr-CA"/>
              <a:t>Modifiez le style du titre</a:t>
            </a:r>
          </a:p>
        </p:txBody>
      </p:sp>
      <p:sp>
        <p:nvSpPr>
          <p:cNvPr id="3" name="Espace réservé du texte vertical 2">
            <a:extLst>
              <a:ext uri="{FF2B5EF4-FFF2-40B4-BE49-F238E27FC236}">
                <a16:creationId xmlns:a16="http://schemas.microsoft.com/office/drawing/2014/main" id="{6A7E0B7C-2D83-463E-8FBF-B5C1896806B5}"/>
              </a:ext>
            </a:extLst>
          </p:cNvPr>
          <p:cNvSpPr>
            <a:spLocks noGrp="1"/>
          </p:cNvSpPr>
          <p:nvPr>
            <p:ph type="body" orient="vert" idx="1"/>
          </p:nvPr>
        </p:nvSpPr>
        <p:spPr/>
        <p:txBody>
          <a:bodyPr vert="eaVert"/>
          <a:lstStyle/>
          <a:p>
            <a:pPr lvl="0"/>
            <a:r>
              <a:rPr lang="fr-CA"/>
              <a:t>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4" name="Espace réservé de la date 3">
            <a:extLst>
              <a:ext uri="{FF2B5EF4-FFF2-40B4-BE49-F238E27FC236}">
                <a16:creationId xmlns:a16="http://schemas.microsoft.com/office/drawing/2014/main" id="{898AF828-D8A2-445A-9F05-B6C6E20EC721}"/>
              </a:ext>
            </a:extLst>
          </p:cNvPr>
          <p:cNvSpPr>
            <a:spLocks noGrp="1"/>
          </p:cNvSpPr>
          <p:nvPr>
            <p:ph type="dt" sz="half" idx="10"/>
          </p:nvPr>
        </p:nvSpPr>
        <p:spPr/>
        <p:txBody>
          <a:bodyPr/>
          <a:lstStyle/>
          <a:p>
            <a:fld id="{0F83F41A-0AC9-46AE-80E5-213A985D2FBC}" type="datetimeFigureOut">
              <a:rPr lang="fr-CA" smtClean="0"/>
              <a:t>2023-09-06</a:t>
            </a:fld>
            <a:endParaRPr lang="fr-CA"/>
          </a:p>
        </p:txBody>
      </p:sp>
      <p:sp>
        <p:nvSpPr>
          <p:cNvPr id="5" name="Espace réservé du pied de page 4">
            <a:extLst>
              <a:ext uri="{FF2B5EF4-FFF2-40B4-BE49-F238E27FC236}">
                <a16:creationId xmlns:a16="http://schemas.microsoft.com/office/drawing/2014/main" id="{26E58E7C-83BF-4AD8-9C5D-C61199829429}"/>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3BE92182-C482-4E0F-B08D-1366FDD1D31C}"/>
              </a:ext>
            </a:extLst>
          </p:cNvPr>
          <p:cNvSpPr>
            <a:spLocks noGrp="1"/>
          </p:cNvSpPr>
          <p:nvPr>
            <p:ph type="sldNum" sz="quarter" idx="12"/>
          </p:nvPr>
        </p:nvSpPr>
        <p:spPr/>
        <p:txBody>
          <a:bodyPr/>
          <a:lstStyle/>
          <a:p>
            <a:fld id="{B248EC9D-5697-4E5B-8ED7-1432B59ABEA1}" type="slidenum">
              <a:rPr lang="fr-CA" smtClean="0"/>
              <a:t>‹#›</a:t>
            </a:fld>
            <a:endParaRPr lang="fr-CA"/>
          </a:p>
        </p:txBody>
      </p:sp>
    </p:spTree>
    <p:extLst>
      <p:ext uri="{BB962C8B-B14F-4D97-AF65-F5344CB8AC3E}">
        <p14:creationId xmlns:p14="http://schemas.microsoft.com/office/powerpoint/2010/main" val="1711805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6BE969EE-D58A-4102-801C-5E0126DD9109}"/>
              </a:ext>
            </a:extLst>
          </p:cNvPr>
          <p:cNvSpPr>
            <a:spLocks noGrp="1"/>
          </p:cNvSpPr>
          <p:nvPr>
            <p:ph type="title" orient="vert"/>
          </p:nvPr>
        </p:nvSpPr>
        <p:spPr>
          <a:xfrm>
            <a:off x="8724900" y="365125"/>
            <a:ext cx="2628900" cy="5811838"/>
          </a:xfrm>
        </p:spPr>
        <p:txBody>
          <a:bodyPr vert="eaVert"/>
          <a:lstStyle/>
          <a:p>
            <a:r>
              <a:rPr lang="fr-CA"/>
              <a:t>Modifiez le style du titre</a:t>
            </a:r>
          </a:p>
        </p:txBody>
      </p:sp>
      <p:sp>
        <p:nvSpPr>
          <p:cNvPr id="3" name="Espace réservé du texte vertical 2">
            <a:extLst>
              <a:ext uri="{FF2B5EF4-FFF2-40B4-BE49-F238E27FC236}">
                <a16:creationId xmlns:a16="http://schemas.microsoft.com/office/drawing/2014/main" id="{A0D73470-3533-4D82-9B78-D347A794D930}"/>
              </a:ext>
            </a:extLst>
          </p:cNvPr>
          <p:cNvSpPr>
            <a:spLocks noGrp="1"/>
          </p:cNvSpPr>
          <p:nvPr>
            <p:ph type="body" orient="vert" idx="1"/>
          </p:nvPr>
        </p:nvSpPr>
        <p:spPr>
          <a:xfrm>
            <a:off x="838200" y="365125"/>
            <a:ext cx="7734300" cy="5811838"/>
          </a:xfrm>
        </p:spPr>
        <p:txBody>
          <a:bodyPr vert="eaVert"/>
          <a:lstStyle/>
          <a:p>
            <a:pPr lvl="0"/>
            <a:r>
              <a:rPr lang="fr-CA"/>
              <a:t>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4" name="Espace réservé de la date 3">
            <a:extLst>
              <a:ext uri="{FF2B5EF4-FFF2-40B4-BE49-F238E27FC236}">
                <a16:creationId xmlns:a16="http://schemas.microsoft.com/office/drawing/2014/main" id="{6D558D78-E782-4B90-BA62-E390635F2521}"/>
              </a:ext>
            </a:extLst>
          </p:cNvPr>
          <p:cNvSpPr>
            <a:spLocks noGrp="1"/>
          </p:cNvSpPr>
          <p:nvPr>
            <p:ph type="dt" sz="half" idx="10"/>
          </p:nvPr>
        </p:nvSpPr>
        <p:spPr/>
        <p:txBody>
          <a:bodyPr/>
          <a:lstStyle/>
          <a:p>
            <a:fld id="{0F83F41A-0AC9-46AE-80E5-213A985D2FBC}" type="datetimeFigureOut">
              <a:rPr lang="fr-CA" smtClean="0"/>
              <a:t>2023-09-06</a:t>
            </a:fld>
            <a:endParaRPr lang="fr-CA"/>
          </a:p>
        </p:txBody>
      </p:sp>
      <p:sp>
        <p:nvSpPr>
          <p:cNvPr id="5" name="Espace réservé du pied de page 4">
            <a:extLst>
              <a:ext uri="{FF2B5EF4-FFF2-40B4-BE49-F238E27FC236}">
                <a16:creationId xmlns:a16="http://schemas.microsoft.com/office/drawing/2014/main" id="{39380A4C-292A-49BF-8242-23B985FB0F82}"/>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C8B678AC-A9FC-4025-A2BA-C102B4D1D057}"/>
              </a:ext>
            </a:extLst>
          </p:cNvPr>
          <p:cNvSpPr>
            <a:spLocks noGrp="1"/>
          </p:cNvSpPr>
          <p:nvPr>
            <p:ph type="sldNum" sz="quarter" idx="12"/>
          </p:nvPr>
        </p:nvSpPr>
        <p:spPr/>
        <p:txBody>
          <a:bodyPr/>
          <a:lstStyle/>
          <a:p>
            <a:fld id="{B248EC9D-5697-4E5B-8ED7-1432B59ABEA1}" type="slidenum">
              <a:rPr lang="fr-CA" smtClean="0"/>
              <a:t>‹#›</a:t>
            </a:fld>
            <a:endParaRPr lang="fr-CA"/>
          </a:p>
        </p:txBody>
      </p:sp>
    </p:spTree>
    <p:extLst>
      <p:ext uri="{BB962C8B-B14F-4D97-AF65-F5344CB8AC3E}">
        <p14:creationId xmlns:p14="http://schemas.microsoft.com/office/powerpoint/2010/main" val="36874459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EEAAEA-FB0D-960A-AB2D-BC1A6223B735}"/>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a:p>
        </p:txBody>
      </p:sp>
      <p:sp>
        <p:nvSpPr>
          <p:cNvPr id="3" name="Sous-titre 2">
            <a:extLst>
              <a:ext uri="{FF2B5EF4-FFF2-40B4-BE49-F238E27FC236}">
                <a16:creationId xmlns:a16="http://schemas.microsoft.com/office/drawing/2014/main" id="{42B2657D-8C2F-694C-83EA-989EBBD9A9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a:p>
        </p:txBody>
      </p:sp>
      <p:sp>
        <p:nvSpPr>
          <p:cNvPr id="4" name="Espace réservé de la date 3">
            <a:extLst>
              <a:ext uri="{FF2B5EF4-FFF2-40B4-BE49-F238E27FC236}">
                <a16:creationId xmlns:a16="http://schemas.microsoft.com/office/drawing/2014/main" id="{A2E5DE15-8D84-6D5C-95A7-BF450B3BDF5F}"/>
              </a:ext>
            </a:extLst>
          </p:cNvPr>
          <p:cNvSpPr>
            <a:spLocks noGrp="1"/>
          </p:cNvSpPr>
          <p:nvPr>
            <p:ph type="dt" sz="half" idx="10"/>
          </p:nvPr>
        </p:nvSpPr>
        <p:spPr/>
        <p:txBody>
          <a:bodyPr/>
          <a:lstStyle/>
          <a:p>
            <a:fld id="{F3CB70B8-4CDC-49E9-B017-462D917FD91F}" type="datetimeFigureOut">
              <a:rPr lang="en-US" smtClean="0"/>
              <a:t>9/6/2023</a:t>
            </a:fld>
            <a:endParaRPr lang="en-US"/>
          </a:p>
        </p:txBody>
      </p:sp>
      <p:sp>
        <p:nvSpPr>
          <p:cNvPr id="5" name="Espace réservé du pied de page 4">
            <a:extLst>
              <a:ext uri="{FF2B5EF4-FFF2-40B4-BE49-F238E27FC236}">
                <a16:creationId xmlns:a16="http://schemas.microsoft.com/office/drawing/2014/main" id="{50431B55-2F14-D286-0FC4-1A2B56ECA484}"/>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CD1CD29B-395C-EC7A-E0D9-590BF596387A}"/>
              </a:ext>
            </a:extLst>
          </p:cNvPr>
          <p:cNvSpPr>
            <a:spLocks noGrp="1"/>
          </p:cNvSpPr>
          <p:nvPr>
            <p:ph type="sldNum" sz="quarter" idx="12"/>
          </p:nvPr>
        </p:nvSpPr>
        <p:spPr/>
        <p:txBody>
          <a:bodyPr/>
          <a:lstStyle/>
          <a:p>
            <a:fld id="{B9A04FBB-3CD6-4D1C-AC43-0C84943ABBAB}" type="slidenum">
              <a:rPr lang="en-US" smtClean="0"/>
              <a:t>‹#›</a:t>
            </a:fld>
            <a:endParaRPr lang="en-US"/>
          </a:p>
        </p:txBody>
      </p:sp>
    </p:spTree>
    <p:extLst>
      <p:ext uri="{BB962C8B-B14F-4D97-AF65-F5344CB8AC3E}">
        <p14:creationId xmlns:p14="http://schemas.microsoft.com/office/powerpoint/2010/main" val="29974090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7316F8-A01F-FD63-0428-670A1E958C0F}"/>
              </a:ext>
            </a:extLst>
          </p:cNvPr>
          <p:cNvSpPr>
            <a:spLocks noGrp="1"/>
          </p:cNvSpPr>
          <p:nvPr>
            <p:ph type="title"/>
          </p:nvPr>
        </p:nvSpPr>
        <p:spPr/>
        <p:txBody>
          <a:bodyPr/>
          <a:lstStyle/>
          <a:p>
            <a:r>
              <a:rPr lang="fr-FR"/>
              <a:t>Modifiez le style du titre</a:t>
            </a:r>
            <a:endParaRPr lang="en-US"/>
          </a:p>
        </p:txBody>
      </p:sp>
      <p:sp>
        <p:nvSpPr>
          <p:cNvPr id="3" name="Espace réservé du contenu 2">
            <a:extLst>
              <a:ext uri="{FF2B5EF4-FFF2-40B4-BE49-F238E27FC236}">
                <a16:creationId xmlns:a16="http://schemas.microsoft.com/office/drawing/2014/main" id="{F9948B01-00AC-B459-1007-02B08AFE312D}"/>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D567627F-68C4-4F15-BF40-08D99B910922}"/>
              </a:ext>
            </a:extLst>
          </p:cNvPr>
          <p:cNvSpPr>
            <a:spLocks noGrp="1"/>
          </p:cNvSpPr>
          <p:nvPr>
            <p:ph type="dt" sz="half" idx="10"/>
          </p:nvPr>
        </p:nvSpPr>
        <p:spPr/>
        <p:txBody>
          <a:bodyPr/>
          <a:lstStyle/>
          <a:p>
            <a:fld id="{F3CB70B8-4CDC-49E9-B017-462D917FD91F}" type="datetimeFigureOut">
              <a:rPr lang="en-US" smtClean="0"/>
              <a:t>9/6/2023</a:t>
            </a:fld>
            <a:endParaRPr lang="en-US"/>
          </a:p>
        </p:txBody>
      </p:sp>
      <p:sp>
        <p:nvSpPr>
          <p:cNvPr id="5" name="Espace réservé du pied de page 4">
            <a:extLst>
              <a:ext uri="{FF2B5EF4-FFF2-40B4-BE49-F238E27FC236}">
                <a16:creationId xmlns:a16="http://schemas.microsoft.com/office/drawing/2014/main" id="{A7874895-EBC8-4AC8-A081-FDC067C5DDC4}"/>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37423C83-492B-F612-603E-A19C8F8D832F}"/>
              </a:ext>
            </a:extLst>
          </p:cNvPr>
          <p:cNvSpPr>
            <a:spLocks noGrp="1"/>
          </p:cNvSpPr>
          <p:nvPr>
            <p:ph type="sldNum" sz="quarter" idx="12"/>
          </p:nvPr>
        </p:nvSpPr>
        <p:spPr/>
        <p:txBody>
          <a:bodyPr/>
          <a:lstStyle/>
          <a:p>
            <a:fld id="{B9A04FBB-3CD6-4D1C-AC43-0C84943ABBAB}" type="slidenum">
              <a:rPr lang="en-US" smtClean="0"/>
              <a:t>‹#›</a:t>
            </a:fld>
            <a:endParaRPr lang="en-US"/>
          </a:p>
        </p:txBody>
      </p:sp>
    </p:spTree>
    <p:extLst>
      <p:ext uri="{BB962C8B-B14F-4D97-AF65-F5344CB8AC3E}">
        <p14:creationId xmlns:p14="http://schemas.microsoft.com/office/powerpoint/2010/main" val="28371332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75978F-D860-0D7E-5890-32379271AFA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a:p>
        </p:txBody>
      </p:sp>
      <p:sp>
        <p:nvSpPr>
          <p:cNvPr id="3" name="Espace réservé du texte 2">
            <a:extLst>
              <a:ext uri="{FF2B5EF4-FFF2-40B4-BE49-F238E27FC236}">
                <a16:creationId xmlns:a16="http://schemas.microsoft.com/office/drawing/2014/main" id="{5C24928A-8FD8-65EE-E62B-B80BB80872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67B5C481-594E-E627-A6FA-FF7976787721}"/>
              </a:ext>
            </a:extLst>
          </p:cNvPr>
          <p:cNvSpPr>
            <a:spLocks noGrp="1"/>
          </p:cNvSpPr>
          <p:nvPr>
            <p:ph type="dt" sz="half" idx="10"/>
          </p:nvPr>
        </p:nvSpPr>
        <p:spPr/>
        <p:txBody>
          <a:bodyPr/>
          <a:lstStyle/>
          <a:p>
            <a:fld id="{F3CB70B8-4CDC-49E9-B017-462D917FD91F}" type="datetimeFigureOut">
              <a:rPr lang="en-US" smtClean="0"/>
              <a:t>9/6/2023</a:t>
            </a:fld>
            <a:endParaRPr lang="en-US"/>
          </a:p>
        </p:txBody>
      </p:sp>
      <p:sp>
        <p:nvSpPr>
          <p:cNvPr id="5" name="Espace réservé du pied de page 4">
            <a:extLst>
              <a:ext uri="{FF2B5EF4-FFF2-40B4-BE49-F238E27FC236}">
                <a16:creationId xmlns:a16="http://schemas.microsoft.com/office/drawing/2014/main" id="{7EF489EC-834E-AE32-A324-D5DE4044F238}"/>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249B108D-87F4-26D3-9A81-6D5E1D1529E4}"/>
              </a:ext>
            </a:extLst>
          </p:cNvPr>
          <p:cNvSpPr>
            <a:spLocks noGrp="1"/>
          </p:cNvSpPr>
          <p:nvPr>
            <p:ph type="sldNum" sz="quarter" idx="12"/>
          </p:nvPr>
        </p:nvSpPr>
        <p:spPr/>
        <p:txBody>
          <a:bodyPr/>
          <a:lstStyle/>
          <a:p>
            <a:fld id="{B9A04FBB-3CD6-4D1C-AC43-0C84943ABBAB}" type="slidenum">
              <a:rPr lang="en-US" smtClean="0"/>
              <a:t>‹#›</a:t>
            </a:fld>
            <a:endParaRPr lang="en-US"/>
          </a:p>
        </p:txBody>
      </p:sp>
    </p:spTree>
    <p:extLst>
      <p:ext uri="{BB962C8B-B14F-4D97-AF65-F5344CB8AC3E}">
        <p14:creationId xmlns:p14="http://schemas.microsoft.com/office/powerpoint/2010/main" val="30858962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F20369-5A19-4CE1-3639-35CA314FA378}"/>
              </a:ext>
            </a:extLst>
          </p:cNvPr>
          <p:cNvSpPr>
            <a:spLocks noGrp="1"/>
          </p:cNvSpPr>
          <p:nvPr>
            <p:ph type="title"/>
          </p:nvPr>
        </p:nvSpPr>
        <p:spPr/>
        <p:txBody>
          <a:bodyPr/>
          <a:lstStyle/>
          <a:p>
            <a:r>
              <a:rPr lang="fr-FR"/>
              <a:t>Modifiez le style du titre</a:t>
            </a:r>
            <a:endParaRPr lang="en-US"/>
          </a:p>
        </p:txBody>
      </p:sp>
      <p:sp>
        <p:nvSpPr>
          <p:cNvPr id="3" name="Espace réservé du contenu 2">
            <a:extLst>
              <a:ext uri="{FF2B5EF4-FFF2-40B4-BE49-F238E27FC236}">
                <a16:creationId xmlns:a16="http://schemas.microsoft.com/office/drawing/2014/main" id="{09AA4A6C-F32B-0CE3-856E-7CCB93D1E33A}"/>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a:extLst>
              <a:ext uri="{FF2B5EF4-FFF2-40B4-BE49-F238E27FC236}">
                <a16:creationId xmlns:a16="http://schemas.microsoft.com/office/drawing/2014/main" id="{B73E7079-B5F8-0566-24C9-2F5D20A0A114}"/>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e la date 4">
            <a:extLst>
              <a:ext uri="{FF2B5EF4-FFF2-40B4-BE49-F238E27FC236}">
                <a16:creationId xmlns:a16="http://schemas.microsoft.com/office/drawing/2014/main" id="{DCED9194-8AC5-C6AD-B311-F1D3B0B5D0E0}"/>
              </a:ext>
            </a:extLst>
          </p:cNvPr>
          <p:cNvSpPr>
            <a:spLocks noGrp="1"/>
          </p:cNvSpPr>
          <p:nvPr>
            <p:ph type="dt" sz="half" idx="10"/>
          </p:nvPr>
        </p:nvSpPr>
        <p:spPr/>
        <p:txBody>
          <a:bodyPr/>
          <a:lstStyle/>
          <a:p>
            <a:fld id="{F3CB70B8-4CDC-49E9-B017-462D917FD91F}" type="datetimeFigureOut">
              <a:rPr lang="en-US" smtClean="0"/>
              <a:t>9/6/2023</a:t>
            </a:fld>
            <a:endParaRPr lang="en-US"/>
          </a:p>
        </p:txBody>
      </p:sp>
      <p:sp>
        <p:nvSpPr>
          <p:cNvPr id="6" name="Espace réservé du pied de page 5">
            <a:extLst>
              <a:ext uri="{FF2B5EF4-FFF2-40B4-BE49-F238E27FC236}">
                <a16:creationId xmlns:a16="http://schemas.microsoft.com/office/drawing/2014/main" id="{E88B1534-A664-E7DF-1BA0-0D92EF8C97A0}"/>
              </a:ext>
            </a:extLst>
          </p:cNvPr>
          <p:cNvSpPr>
            <a:spLocks noGrp="1"/>
          </p:cNvSpPr>
          <p:nvPr>
            <p:ph type="ftr" sz="quarter" idx="11"/>
          </p:nvPr>
        </p:nvSpPr>
        <p:spPr/>
        <p:txBody>
          <a:bodyPr/>
          <a:lstStyle/>
          <a:p>
            <a:endParaRPr lang="en-US"/>
          </a:p>
        </p:txBody>
      </p:sp>
      <p:sp>
        <p:nvSpPr>
          <p:cNvPr id="7" name="Espace réservé du numéro de diapositive 6">
            <a:extLst>
              <a:ext uri="{FF2B5EF4-FFF2-40B4-BE49-F238E27FC236}">
                <a16:creationId xmlns:a16="http://schemas.microsoft.com/office/drawing/2014/main" id="{3C3505DC-2374-C997-9E3E-BE3610E27476}"/>
              </a:ext>
            </a:extLst>
          </p:cNvPr>
          <p:cNvSpPr>
            <a:spLocks noGrp="1"/>
          </p:cNvSpPr>
          <p:nvPr>
            <p:ph type="sldNum" sz="quarter" idx="12"/>
          </p:nvPr>
        </p:nvSpPr>
        <p:spPr/>
        <p:txBody>
          <a:bodyPr/>
          <a:lstStyle/>
          <a:p>
            <a:fld id="{B9A04FBB-3CD6-4D1C-AC43-0C84943ABBAB}" type="slidenum">
              <a:rPr lang="en-US" smtClean="0"/>
              <a:t>‹#›</a:t>
            </a:fld>
            <a:endParaRPr lang="en-US"/>
          </a:p>
        </p:txBody>
      </p:sp>
    </p:spTree>
    <p:extLst>
      <p:ext uri="{BB962C8B-B14F-4D97-AF65-F5344CB8AC3E}">
        <p14:creationId xmlns:p14="http://schemas.microsoft.com/office/powerpoint/2010/main" val="34706249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A5666A-5BF7-6749-BE05-DE3E1CE4EFD9}"/>
              </a:ext>
            </a:extLst>
          </p:cNvPr>
          <p:cNvSpPr>
            <a:spLocks noGrp="1"/>
          </p:cNvSpPr>
          <p:nvPr>
            <p:ph type="title"/>
          </p:nvPr>
        </p:nvSpPr>
        <p:spPr>
          <a:xfrm>
            <a:off x="839788" y="365125"/>
            <a:ext cx="10515600" cy="1325563"/>
          </a:xfrm>
        </p:spPr>
        <p:txBody>
          <a:bodyPr/>
          <a:lstStyle/>
          <a:p>
            <a:r>
              <a:rPr lang="fr-FR"/>
              <a:t>Modifiez le style du titre</a:t>
            </a:r>
            <a:endParaRPr lang="en-US"/>
          </a:p>
        </p:txBody>
      </p:sp>
      <p:sp>
        <p:nvSpPr>
          <p:cNvPr id="3" name="Espace réservé du texte 2">
            <a:extLst>
              <a:ext uri="{FF2B5EF4-FFF2-40B4-BE49-F238E27FC236}">
                <a16:creationId xmlns:a16="http://schemas.microsoft.com/office/drawing/2014/main" id="{E798286A-CA50-6241-006F-5F7D9694A5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6C8413A9-A73B-B8E1-5797-4D1FF1FD596A}"/>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u texte 4">
            <a:extLst>
              <a:ext uri="{FF2B5EF4-FFF2-40B4-BE49-F238E27FC236}">
                <a16:creationId xmlns:a16="http://schemas.microsoft.com/office/drawing/2014/main" id="{3B206B00-9218-D8C2-D2E4-9A5510CCAF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D7E9DA93-A0FF-7329-F1AC-796373C72311}"/>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Espace réservé de la date 6">
            <a:extLst>
              <a:ext uri="{FF2B5EF4-FFF2-40B4-BE49-F238E27FC236}">
                <a16:creationId xmlns:a16="http://schemas.microsoft.com/office/drawing/2014/main" id="{4794BCB9-0C53-77D5-AB00-B737016C903A}"/>
              </a:ext>
            </a:extLst>
          </p:cNvPr>
          <p:cNvSpPr>
            <a:spLocks noGrp="1"/>
          </p:cNvSpPr>
          <p:nvPr>
            <p:ph type="dt" sz="half" idx="10"/>
          </p:nvPr>
        </p:nvSpPr>
        <p:spPr/>
        <p:txBody>
          <a:bodyPr/>
          <a:lstStyle/>
          <a:p>
            <a:fld id="{F3CB70B8-4CDC-49E9-B017-462D917FD91F}" type="datetimeFigureOut">
              <a:rPr lang="en-US" smtClean="0"/>
              <a:t>9/6/2023</a:t>
            </a:fld>
            <a:endParaRPr lang="en-US"/>
          </a:p>
        </p:txBody>
      </p:sp>
      <p:sp>
        <p:nvSpPr>
          <p:cNvPr id="8" name="Espace réservé du pied de page 7">
            <a:extLst>
              <a:ext uri="{FF2B5EF4-FFF2-40B4-BE49-F238E27FC236}">
                <a16:creationId xmlns:a16="http://schemas.microsoft.com/office/drawing/2014/main" id="{EEFCA8F2-CCC8-F577-FCAC-1EDBD4CC3F08}"/>
              </a:ext>
            </a:extLst>
          </p:cNvPr>
          <p:cNvSpPr>
            <a:spLocks noGrp="1"/>
          </p:cNvSpPr>
          <p:nvPr>
            <p:ph type="ftr" sz="quarter" idx="11"/>
          </p:nvPr>
        </p:nvSpPr>
        <p:spPr/>
        <p:txBody>
          <a:bodyPr/>
          <a:lstStyle/>
          <a:p>
            <a:endParaRPr lang="en-US"/>
          </a:p>
        </p:txBody>
      </p:sp>
      <p:sp>
        <p:nvSpPr>
          <p:cNvPr id="9" name="Espace réservé du numéro de diapositive 8">
            <a:extLst>
              <a:ext uri="{FF2B5EF4-FFF2-40B4-BE49-F238E27FC236}">
                <a16:creationId xmlns:a16="http://schemas.microsoft.com/office/drawing/2014/main" id="{98C1E9F5-BA4B-5610-9C15-9E557942C15F}"/>
              </a:ext>
            </a:extLst>
          </p:cNvPr>
          <p:cNvSpPr>
            <a:spLocks noGrp="1"/>
          </p:cNvSpPr>
          <p:nvPr>
            <p:ph type="sldNum" sz="quarter" idx="12"/>
          </p:nvPr>
        </p:nvSpPr>
        <p:spPr/>
        <p:txBody>
          <a:bodyPr/>
          <a:lstStyle/>
          <a:p>
            <a:fld id="{B9A04FBB-3CD6-4D1C-AC43-0C84943ABBAB}" type="slidenum">
              <a:rPr lang="en-US" smtClean="0"/>
              <a:t>‹#›</a:t>
            </a:fld>
            <a:endParaRPr lang="en-US"/>
          </a:p>
        </p:txBody>
      </p:sp>
    </p:spTree>
    <p:extLst>
      <p:ext uri="{BB962C8B-B14F-4D97-AF65-F5344CB8AC3E}">
        <p14:creationId xmlns:p14="http://schemas.microsoft.com/office/powerpoint/2010/main" val="17258674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6C9E8A-ABFB-A4CB-0DB5-55EC09991AB8}"/>
              </a:ext>
            </a:extLst>
          </p:cNvPr>
          <p:cNvSpPr>
            <a:spLocks noGrp="1"/>
          </p:cNvSpPr>
          <p:nvPr>
            <p:ph type="title"/>
          </p:nvPr>
        </p:nvSpPr>
        <p:spPr/>
        <p:txBody>
          <a:bodyPr/>
          <a:lstStyle/>
          <a:p>
            <a:r>
              <a:rPr lang="fr-FR"/>
              <a:t>Modifiez le style du titre</a:t>
            </a:r>
            <a:endParaRPr lang="en-US"/>
          </a:p>
        </p:txBody>
      </p:sp>
      <p:sp>
        <p:nvSpPr>
          <p:cNvPr id="3" name="Espace réservé de la date 2">
            <a:extLst>
              <a:ext uri="{FF2B5EF4-FFF2-40B4-BE49-F238E27FC236}">
                <a16:creationId xmlns:a16="http://schemas.microsoft.com/office/drawing/2014/main" id="{B78BFC4F-3F43-81BA-7E38-96EDDF8C7C89}"/>
              </a:ext>
            </a:extLst>
          </p:cNvPr>
          <p:cNvSpPr>
            <a:spLocks noGrp="1"/>
          </p:cNvSpPr>
          <p:nvPr>
            <p:ph type="dt" sz="half" idx="10"/>
          </p:nvPr>
        </p:nvSpPr>
        <p:spPr/>
        <p:txBody>
          <a:bodyPr/>
          <a:lstStyle/>
          <a:p>
            <a:fld id="{F3CB70B8-4CDC-49E9-B017-462D917FD91F}" type="datetimeFigureOut">
              <a:rPr lang="en-US" smtClean="0"/>
              <a:t>9/6/2023</a:t>
            </a:fld>
            <a:endParaRPr lang="en-US"/>
          </a:p>
        </p:txBody>
      </p:sp>
      <p:sp>
        <p:nvSpPr>
          <p:cNvPr id="4" name="Espace réservé du pied de page 3">
            <a:extLst>
              <a:ext uri="{FF2B5EF4-FFF2-40B4-BE49-F238E27FC236}">
                <a16:creationId xmlns:a16="http://schemas.microsoft.com/office/drawing/2014/main" id="{B506CED2-AC71-912B-FF6D-21BCD50DDDE4}"/>
              </a:ext>
            </a:extLst>
          </p:cNvPr>
          <p:cNvSpPr>
            <a:spLocks noGrp="1"/>
          </p:cNvSpPr>
          <p:nvPr>
            <p:ph type="ftr" sz="quarter" idx="11"/>
          </p:nvPr>
        </p:nvSpPr>
        <p:spPr/>
        <p:txBody>
          <a:bodyPr/>
          <a:lstStyle/>
          <a:p>
            <a:endParaRPr lang="en-US"/>
          </a:p>
        </p:txBody>
      </p:sp>
      <p:sp>
        <p:nvSpPr>
          <p:cNvPr id="5" name="Espace réservé du numéro de diapositive 4">
            <a:extLst>
              <a:ext uri="{FF2B5EF4-FFF2-40B4-BE49-F238E27FC236}">
                <a16:creationId xmlns:a16="http://schemas.microsoft.com/office/drawing/2014/main" id="{7AA6D90D-E0B6-4B7C-C960-D00CB27A4E68}"/>
              </a:ext>
            </a:extLst>
          </p:cNvPr>
          <p:cNvSpPr>
            <a:spLocks noGrp="1"/>
          </p:cNvSpPr>
          <p:nvPr>
            <p:ph type="sldNum" sz="quarter" idx="12"/>
          </p:nvPr>
        </p:nvSpPr>
        <p:spPr/>
        <p:txBody>
          <a:bodyPr/>
          <a:lstStyle/>
          <a:p>
            <a:fld id="{B9A04FBB-3CD6-4D1C-AC43-0C84943ABBAB}" type="slidenum">
              <a:rPr lang="en-US" smtClean="0"/>
              <a:t>‹#›</a:t>
            </a:fld>
            <a:endParaRPr lang="en-US"/>
          </a:p>
        </p:txBody>
      </p:sp>
    </p:spTree>
    <p:extLst>
      <p:ext uri="{BB962C8B-B14F-4D97-AF65-F5344CB8AC3E}">
        <p14:creationId xmlns:p14="http://schemas.microsoft.com/office/powerpoint/2010/main" val="2480712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fr-FR"/>
              <a:t>Modifiez le style du titre</a:t>
            </a:r>
            <a:endParaRPr lang="en-US"/>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dirty="0"/>
              <a:pPr/>
              <a:t>9/6/2023</a:t>
            </a:fld>
            <a:endParaRPr lang="en-US"/>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dirty="0"/>
              <a:pPr/>
              <a:t>‹#›</a:t>
            </a:fld>
            <a:endParaRPr lang="en-US"/>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2177308693"/>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E469FD0-AD2E-9DFB-15C9-0FEE3D9CCBC0}"/>
              </a:ext>
            </a:extLst>
          </p:cNvPr>
          <p:cNvSpPr>
            <a:spLocks noGrp="1"/>
          </p:cNvSpPr>
          <p:nvPr>
            <p:ph type="dt" sz="half" idx="10"/>
          </p:nvPr>
        </p:nvSpPr>
        <p:spPr/>
        <p:txBody>
          <a:bodyPr/>
          <a:lstStyle/>
          <a:p>
            <a:fld id="{F3CB70B8-4CDC-49E9-B017-462D917FD91F}" type="datetimeFigureOut">
              <a:rPr lang="en-US" smtClean="0"/>
              <a:t>9/6/2023</a:t>
            </a:fld>
            <a:endParaRPr lang="en-US"/>
          </a:p>
        </p:txBody>
      </p:sp>
      <p:sp>
        <p:nvSpPr>
          <p:cNvPr id="3" name="Espace réservé du pied de page 2">
            <a:extLst>
              <a:ext uri="{FF2B5EF4-FFF2-40B4-BE49-F238E27FC236}">
                <a16:creationId xmlns:a16="http://schemas.microsoft.com/office/drawing/2014/main" id="{EEA43F5E-500A-8D82-9413-6339E7AE2BB6}"/>
              </a:ext>
            </a:extLst>
          </p:cNvPr>
          <p:cNvSpPr>
            <a:spLocks noGrp="1"/>
          </p:cNvSpPr>
          <p:nvPr>
            <p:ph type="ftr" sz="quarter" idx="11"/>
          </p:nvPr>
        </p:nvSpPr>
        <p:spPr/>
        <p:txBody>
          <a:bodyPr/>
          <a:lstStyle/>
          <a:p>
            <a:endParaRPr lang="en-US"/>
          </a:p>
        </p:txBody>
      </p:sp>
      <p:sp>
        <p:nvSpPr>
          <p:cNvPr id="4" name="Espace réservé du numéro de diapositive 3">
            <a:extLst>
              <a:ext uri="{FF2B5EF4-FFF2-40B4-BE49-F238E27FC236}">
                <a16:creationId xmlns:a16="http://schemas.microsoft.com/office/drawing/2014/main" id="{D6F2E601-DB64-F2ED-E606-37E97AB810D9}"/>
              </a:ext>
            </a:extLst>
          </p:cNvPr>
          <p:cNvSpPr>
            <a:spLocks noGrp="1"/>
          </p:cNvSpPr>
          <p:nvPr>
            <p:ph type="sldNum" sz="quarter" idx="12"/>
          </p:nvPr>
        </p:nvSpPr>
        <p:spPr/>
        <p:txBody>
          <a:bodyPr/>
          <a:lstStyle/>
          <a:p>
            <a:fld id="{B9A04FBB-3CD6-4D1C-AC43-0C84943ABBAB}" type="slidenum">
              <a:rPr lang="en-US" smtClean="0"/>
              <a:t>‹#›</a:t>
            </a:fld>
            <a:endParaRPr lang="en-US"/>
          </a:p>
        </p:txBody>
      </p:sp>
    </p:spTree>
    <p:extLst>
      <p:ext uri="{BB962C8B-B14F-4D97-AF65-F5344CB8AC3E}">
        <p14:creationId xmlns:p14="http://schemas.microsoft.com/office/powerpoint/2010/main" val="22511603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250308-6E33-CD45-1F27-5C0654B93B5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a:p>
        </p:txBody>
      </p:sp>
      <p:sp>
        <p:nvSpPr>
          <p:cNvPr id="3" name="Espace réservé du contenu 2">
            <a:extLst>
              <a:ext uri="{FF2B5EF4-FFF2-40B4-BE49-F238E27FC236}">
                <a16:creationId xmlns:a16="http://schemas.microsoft.com/office/drawing/2014/main" id="{17A89273-8CA8-9AF4-53EE-6BB3E1D756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texte 3">
            <a:extLst>
              <a:ext uri="{FF2B5EF4-FFF2-40B4-BE49-F238E27FC236}">
                <a16:creationId xmlns:a16="http://schemas.microsoft.com/office/drawing/2014/main" id="{0E950AC1-445B-BAA0-46FF-644CD9DCC7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2E4F309-61AE-5868-C294-7DD30B25D4B5}"/>
              </a:ext>
            </a:extLst>
          </p:cNvPr>
          <p:cNvSpPr>
            <a:spLocks noGrp="1"/>
          </p:cNvSpPr>
          <p:nvPr>
            <p:ph type="dt" sz="half" idx="10"/>
          </p:nvPr>
        </p:nvSpPr>
        <p:spPr/>
        <p:txBody>
          <a:bodyPr/>
          <a:lstStyle/>
          <a:p>
            <a:fld id="{F3CB70B8-4CDC-49E9-B017-462D917FD91F}" type="datetimeFigureOut">
              <a:rPr lang="en-US" smtClean="0"/>
              <a:t>9/6/2023</a:t>
            </a:fld>
            <a:endParaRPr lang="en-US"/>
          </a:p>
        </p:txBody>
      </p:sp>
      <p:sp>
        <p:nvSpPr>
          <p:cNvPr id="6" name="Espace réservé du pied de page 5">
            <a:extLst>
              <a:ext uri="{FF2B5EF4-FFF2-40B4-BE49-F238E27FC236}">
                <a16:creationId xmlns:a16="http://schemas.microsoft.com/office/drawing/2014/main" id="{F772C9EF-9D45-AB4B-5940-F7225DF327EB}"/>
              </a:ext>
            </a:extLst>
          </p:cNvPr>
          <p:cNvSpPr>
            <a:spLocks noGrp="1"/>
          </p:cNvSpPr>
          <p:nvPr>
            <p:ph type="ftr" sz="quarter" idx="11"/>
          </p:nvPr>
        </p:nvSpPr>
        <p:spPr/>
        <p:txBody>
          <a:bodyPr/>
          <a:lstStyle/>
          <a:p>
            <a:endParaRPr lang="en-US"/>
          </a:p>
        </p:txBody>
      </p:sp>
      <p:sp>
        <p:nvSpPr>
          <p:cNvPr id="7" name="Espace réservé du numéro de diapositive 6">
            <a:extLst>
              <a:ext uri="{FF2B5EF4-FFF2-40B4-BE49-F238E27FC236}">
                <a16:creationId xmlns:a16="http://schemas.microsoft.com/office/drawing/2014/main" id="{532E4BE7-0A4B-ACCF-001F-93C64A9AB1CC}"/>
              </a:ext>
            </a:extLst>
          </p:cNvPr>
          <p:cNvSpPr>
            <a:spLocks noGrp="1"/>
          </p:cNvSpPr>
          <p:nvPr>
            <p:ph type="sldNum" sz="quarter" idx="12"/>
          </p:nvPr>
        </p:nvSpPr>
        <p:spPr/>
        <p:txBody>
          <a:bodyPr/>
          <a:lstStyle/>
          <a:p>
            <a:fld id="{B9A04FBB-3CD6-4D1C-AC43-0C84943ABBAB}" type="slidenum">
              <a:rPr lang="en-US" smtClean="0"/>
              <a:t>‹#›</a:t>
            </a:fld>
            <a:endParaRPr lang="en-US"/>
          </a:p>
        </p:txBody>
      </p:sp>
    </p:spTree>
    <p:extLst>
      <p:ext uri="{BB962C8B-B14F-4D97-AF65-F5344CB8AC3E}">
        <p14:creationId xmlns:p14="http://schemas.microsoft.com/office/powerpoint/2010/main" val="120639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87B770-1BF3-C748-B091-B6CE226C2C8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a:p>
        </p:txBody>
      </p:sp>
      <p:sp>
        <p:nvSpPr>
          <p:cNvPr id="3" name="Espace réservé pour une image  2">
            <a:extLst>
              <a:ext uri="{FF2B5EF4-FFF2-40B4-BE49-F238E27FC236}">
                <a16:creationId xmlns:a16="http://schemas.microsoft.com/office/drawing/2014/main" id="{B8399A1D-9825-6916-4152-406EFA2093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Espace réservé du texte 3">
            <a:extLst>
              <a:ext uri="{FF2B5EF4-FFF2-40B4-BE49-F238E27FC236}">
                <a16:creationId xmlns:a16="http://schemas.microsoft.com/office/drawing/2014/main" id="{61DFE602-FC91-DC11-5DA4-E82F384CA3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E509157-5490-042C-C3DA-7851787AE0B4}"/>
              </a:ext>
            </a:extLst>
          </p:cNvPr>
          <p:cNvSpPr>
            <a:spLocks noGrp="1"/>
          </p:cNvSpPr>
          <p:nvPr>
            <p:ph type="dt" sz="half" idx="10"/>
          </p:nvPr>
        </p:nvSpPr>
        <p:spPr/>
        <p:txBody>
          <a:bodyPr/>
          <a:lstStyle/>
          <a:p>
            <a:fld id="{F3CB70B8-4CDC-49E9-B017-462D917FD91F}" type="datetimeFigureOut">
              <a:rPr lang="en-US" smtClean="0"/>
              <a:t>9/6/2023</a:t>
            </a:fld>
            <a:endParaRPr lang="en-US"/>
          </a:p>
        </p:txBody>
      </p:sp>
      <p:sp>
        <p:nvSpPr>
          <p:cNvPr id="6" name="Espace réservé du pied de page 5">
            <a:extLst>
              <a:ext uri="{FF2B5EF4-FFF2-40B4-BE49-F238E27FC236}">
                <a16:creationId xmlns:a16="http://schemas.microsoft.com/office/drawing/2014/main" id="{C39C41FE-D7CC-91F8-338A-C814AA094961}"/>
              </a:ext>
            </a:extLst>
          </p:cNvPr>
          <p:cNvSpPr>
            <a:spLocks noGrp="1"/>
          </p:cNvSpPr>
          <p:nvPr>
            <p:ph type="ftr" sz="quarter" idx="11"/>
          </p:nvPr>
        </p:nvSpPr>
        <p:spPr/>
        <p:txBody>
          <a:bodyPr/>
          <a:lstStyle/>
          <a:p>
            <a:endParaRPr lang="en-US"/>
          </a:p>
        </p:txBody>
      </p:sp>
      <p:sp>
        <p:nvSpPr>
          <p:cNvPr id="7" name="Espace réservé du numéro de diapositive 6">
            <a:extLst>
              <a:ext uri="{FF2B5EF4-FFF2-40B4-BE49-F238E27FC236}">
                <a16:creationId xmlns:a16="http://schemas.microsoft.com/office/drawing/2014/main" id="{CE01CA36-2C53-6D4F-3889-F7565CF03ED5}"/>
              </a:ext>
            </a:extLst>
          </p:cNvPr>
          <p:cNvSpPr>
            <a:spLocks noGrp="1"/>
          </p:cNvSpPr>
          <p:nvPr>
            <p:ph type="sldNum" sz="quarter" idx="12"/>
          </p:nvPr>
        </p:nvSpPr>
        <p:spPr/>
        <p:txBody>
          <a:bodyPr/>
          <a:lstStyle/>
          <a:p>
            <a:fld id="{B9A04FBB-3CD6-4D1C-AC43-0C84943ABBAB}" type="slidenum">
              <a:rPr lang="en-US" smtClean="0"/>
              <a:t>‹#›</a:t>
            </a:fld>
            <a:endParaRPr lang="en-US"/>
          </a:p>
        </p:txBody>
      </p:sp>
    </p:spTree>
    <p:extLst>
      <p:ext uri="{BB962C8B-B14F-4D97-AF65-F5344CB8AC3E}">
        <p14:creationId xmlns:p14="http://schemas.microsoft.com/office/powerpoint/2010/main" val="38563308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B96DA8-CA90-B005-1B10-38834A1F2C55}"/>
              </a:ext>
            </a:extLst>
          </p:cNvPr>
          <p:cNvSpPr>
            <a:spLocks noGrp="1"/>
          </p:cNvSpPr>
          <p:nvPr>
            <p:ph type="title"/>
          </p:nvPr>
        </p:nvSpPr>
        <p:spPr/>
        <p:txBody>
          <a:bodyPr/>
          <a:lstStyle/>
          <a:p>
            <a:r>
              <a:rPr lang="fr-FR"/>
              <a:t>Modifiez le style du titre</a:t>
            </a:r>
            <a:endParaRPr lang="en-US"/>
          </a:p>
        </p:txBody>
      </p:sp>
      <p:sp>
        <p:nvSpPr>
          <p:cNvPr id="3" name="Espace réservé du texte vertical 2">
            <a:extLst>
              <a:ext uri="{FF2B5EF4-FFF2-40B4-BE49-F238E27FC236}">
                <a16:creationId xmlns:a16="http://schemas.microsoft.com/office/drawing/2014/main" id="{F1BDFAF4-D6C5-41B6-620D-50089AC48BCF}"/>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986C5FFD-0AAC-9DCD-BFDE-A3C6C862CD10}"/>
              </a:ext>
            </a:extLst>
          </p:cNvPr>
          <p:cNvSpPr>
            <a:spLocks noGrp="1"/>
          </p:cNvSpPr>
          <p:nvPr>
            <p:ph type="dt" sz="half" idx="10"/>
          </p:nvPr>
        </p:nvSpPr>
        <p:spPr/>
        <p:txBody>
          <a:bodyPr/>
          <a:lstStyle/>
          <a:p>
            <a:fld id="{F3CB70B8-4CDC-49E9-B017-462D917FD91F}" type="datetimeFigureOut">
              <a:rPr lang="en-US" smtClean="0"/>
              <a:t>9/6/2023</a:t>
            </a:fld>
            <a:endParaRPr lang="en-US"/>
          </a:p>
        </p:txBody>
      </p:sp>
      <p:sp>
        <p:nvSpPr>
          <p:cNvPr id="5" name="Espace réservé du pied de page 4">
            <a:extLst>
              <a:ext uri="{FF2B5EF4-FFF2-40B4-BE49-F238E27FC236}">
                <a16:creationId xmlns:a16="http://schemas.microsoft.com/office/drawing/2014/main" id="{B6CD3995-E035-F505-3219-C5D43609D347}"/>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682B9EF7-A354-B7F2-E564-3146503EEB64}"/>
              </a:ext>
            </a:extLst>
          </p:cNvPr>
          <p:cNvSpPr>
            <a:spLocks noGrp="1"/>
          </p:cNvSpPr>
          <p:nvPr>
            <p:ph type="sldNum" sz="quarter" idx="12"/>
          </p:nvPr>
        </p:nvSpPr>
        <p:spPr/>
        <p:txBody>
          <a:bodyPr/>
          <a:lstStyle/>
          <a:p>
            <a:fld id="{B9A04FBB-3CD6-4D1C-AC43-0C84943ABBAB}" type="slidenum">
              <a:rPr lang="en-US" smtClean="0"/>
              <a:t>‹#›</a:t>
            </a:fld>
            <a:endParaRPr lang="en-US"/>
          </a:p>
        </p:txBody>
      </p:sp>
    </p:spTree>
    <p:extLst>
      <p:ext uri="{BB962C8B-B14F-4D97-AF65-F5344CB8AC3E}">
        <p14:creationId xmlns:p14="http://schemas.microsoft.com/office/powerpoint/2010/main" val="35745867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1ACA76AB-9AA9-BDD1-50E3-356B13E8B888}"/>
              </a:ext>
            </a:extLst>
          </p:cNvPr>
          <p:cNvSpPr>
            <a:spLocks noGrp="1"/>
          </p:cNvSpPr>
          <p:nvPr>
            <p:ph type="title" orient="vert"/>
          </p:nvPr>
        </p:nvSpPr>
        <p:spPr>
          <a:xfrm>
            <a:off x="8724900" y="365125"/>
            <a:ext cx="2628900" cy="5811838"/>
          </a:xfrm>
        </p:spPr>
        <p:txBody>
          <a:bodyPr vert="eaVert"/>
          <a:lstStyle/>
          <a:p>
            <a:r>
              <a:rPr lang="fr-FR"/>
              <a:t>Modifiez le style du titre</a:t>
            </a:r>
            <a:endParaRPr lang="en-US"/>
          </a:p>
        </p:txBody>
      </p:sp>
      <p:sp>
        <p:nvSpPr>
          <p:cNvPr id="3" name="Espace réservé du texte vertical 2">
            <a:extLst>
              <a:ext uri="{FF2B5EF4-FFF2-40B4-BE49-F238E27FC236}">
                <a16:creationId xmlns:a16="http://schemas.microsoft.com/office/drawing/2014/main" id="{B031B0A4-3C42-2755-4BDA-13E9454B3031}"/>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388440EB-442D-9555-59C2-2CB4E784B82D}"/>
              </a:ext>
            </a:extLst>
          </p:cNvPr>
          <p:cNvSpPr>
            <a:spLocks noGrp="1"/>
          </p:cNvSpPr>
          <p:nvPr>
            <p:ph type="dt" sz="half" idx="10"/>
          </p:nvPr>
        </p:nvSpPr>
        <p:spPr/>
        <p:txBody>
          <a:bodyPr/>
          <a:lstStyle/>
          <a:p>
            <a:fld id="{F3CB70B8-4CDC-49E9-B017-462D917FD91F}" type="datetimeFigureOut">
              <a:rPr lang="en-US" smtClean="0"/>
              <a:t>9/6/2023</a:t>
            </a:fld>
            <a:endParaRPr lang="en-US"/>
          </a:p>
        </p:txBody>
      </p:sp>
      <p:sp>
        <p:nvSpPr>
          <p:cNvPr id="5" name="Espace réservé du pied de page 4">
            <a:extLst>
              <a:ext uri="{FF2B5EF4-FFF2-40B4-BE49-F238E27FC236}">
                <a16:creationId xmlns:a16="http://schemas.microsoft.com/office/drawing/2014/main" id="{FD2D37E9-C9E0-5532-0281-7ECAC15D566D}"/>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16EF229E-CADA-E5BA-9371-5B5ABBE5211B}"/>
              </a:ext>
            </a:extLst>
          </p:cNvPr>
          <p:cNvSpPr>
            <a:spLocks noGrp="1"/>
          </p:cNvSpPr>
          <p:nvPr>
            <p:ph type="sldNum" sz="quarter" idx="12"/>
          </p:nvPr>
        </p:nvSpPr>
        <p:spPr/>
        <p:txBody>
          <a:bodyPr/>
          <a:lstStyle/>
          <a:p>
            <a:fld id="{B9A04FBB-3CD6-4D1C-AC43-0C84943ABBAB}" type="slidenum">
              <a:rPr lang="en-US" smtClean="0"/>
              <a:t>‹#›</a:t>
            </a:fld>
            <a:endParaRPr lang="en-US"/>
          </a:p>
        </p:txBody>
      </p:sp>
    </p:spTree>
    <p:extLst>
      <p:ext uri="{BB962C8B-B14F-4D97-AF65-F5344CB8AC3E}">
        <p14:creationId xmlns:p14="http://schemas.microsoft.com/office/powerpoint/2010/main" val="12168120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328084" y="930275"/>
            <a:ext cx="10363200" cy="1143000"/>
          </a:xfrm>
        </p:spPr>
        <p:txBody>
          <a:bodyPr/>
          <a:lstStyle/>
          <a:p>
            <a:r>
              <a:rPr lang="fr-FR"/>
              <a:t>Cliquez pour modifier le style du titre</a:t>
            </a:r>
            <a:endParaRPr lang="en-CA"/>
          </a:p>
        </p:txBody>
      </p:sp>
      <p:sp>
        <p:nvSpPr>
          <p:cNvPr id="3" name="Espace réservé du texte 2"/>
          <p:cNvSpPr>
            <a:spLocks noGrp="1"/>
          </p:cNvSpPr>
          <p:nvPr>
            <p:ph type="body" sz="half" idx="1"/>
          </p:nvPr>
        </p:nvSpPr>
        <p:spPr>
          <a:xfrm>
            <a:off x="914400" y="2147888"/>
            <a:ext cx="5080000" cy="41148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CA"/>
          </a:p>
        </p:txBody>
      </p:sp>
      <p:sp>
        <p:nvSpPr>
          <p:cNvPr id="4" name="Espace réservé du contenu 3"/>
          <p:cNvSpPr>
            <a:spLocks noGrp="1"/>
          </p:cNvSpPr>
          <p:nvPr>
            <p:ph sz="half" idx="2"/>
          </p:nvPr>
        </p:nvSpPr>
        <p:spPr>
          <a:xfrm>
            <a:off x="6197600" y="2147888"/>
            <a:ext cx="5080000" cy="41148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CA"/>
          </a:p>
        </p:txBody>
      </p:sp>
      <p:sp>
        <p:nvSpPr>
          <p:cNvPr id="5" name="Espace réservé de la date 4"/>
          <p:cNvSpPr>
            <a:spLocks noGrp="1"/>
          </p:cNvSpPr>
          <p:nvPr>
            <p:ph type="dt" sz="half" idx="10"/>
          </p:nvPr>
        </p:nvSpPr>
        <p:spPr>
          <a:xfrm>
            <a:off x="914400" y="6292850"/>
            <a:ext cx="2540000" cy="457200"/>
          </a:xfrm>
        </p:spPr>
        <p:txBody>
          <a:bodyPr/>
          <a:lstStyle>
            <a:lvl1pPr>
              <a:defRPr/>
            </a:lvl1pPr>
          </a:lstStyle>
          <a:p>
            <a:pPr>
              <a:defRPr/>
            </a:pPr>
            <a:endParaRPr lang="fr-CA"/>
          </a:p>
        </p:txBody>
      </p:sp>
      <p:sp>
        <p:nvSpPr>
          <p:cNvPr id="6" name="Espace réservé du pied de page 5"/>
          <p:cNvSpPr>
            <a:spLocks noGrp="1"/>
          </p:cNvSpPr>
          <p:nvPr>
            <p:ph type="ftr" sz="quarter" idx="11"/>
          </p:nvPr>
        </p:nvSpPr>
        <p:spPr>
          <a:xfrm>
            <a:off x="4165600" y="6292850"/>
            <a:ext cx="3860800" cy="457200"/>
          </a:xfrm>
        </p:spPr>
        <p:txBody>
          <a:bodyPr/>
          <a:lstStyle>
            <a:lvl1pPr>
              <a:defRPr/>
            </a:lvl1pPr>
          </a:lstStyle>
          <a:p>
            <a:pPr>
              <a:defRPr/>
            </a:pPr>
            <a:r>
              <a:rPr lang="fr-CA"/>
              <a:t>Caroline Turnbull, MÉNB                                                                                                                                   Janvier 2008</a:t>
            </a:r>
          </a:p>
        </p:txBody>
      </p:sp>
      <p:sp>
        <p:nvSpPr>
          <p:cNvPr id="7" name="Espace réservé du numéro de diapositive 6"/>
          <p:cNvSpPr>
            <a:spLocks noGrp="1"/>
          </p:cNvSpPr>
          <p:nvPr>
            <p:ph type="sldNum" sz="quarter" idx="12"/>
          </p:nvPr>
        </p:nvSpPr>
        <p:spPr>
          <a:xfrm>
            <a:off x="8737600" y="6292850"/>
            <a:ext cx="2540000" cy="457200"/>
          </a:xfrm>
        </p:spPr>
        <p:txBody>
          <a:bodyPr/>
          <a:lstStyle>
            <a:lvl1pPr>
              <a:defRPr/>
            </a:lvl1pPr>
          </a:lstStyle>
          <a:p>
            <a:fld id="{8674E831-E833-477D-8289-1B555A4B30A3}" type="slidenum">
              <a:rPr lang="fr-CA" altLang="fr-FR"/>
              <a:pPr/>
              <a:t>‹#›</a:t>
            </a:fld>
            <a:endParaRPr lang="fr-CA" altLang="fr-FR"/>
          </a:p>
        </p:txBody>
      </p:sp>
    </p:spTree>
    <p:extLst>
      <p:ext uri="{BB962C8B-B14F-4D97-AF65-F5344CB8AC3E}">
        <p14:creationId xmlns:p14="http://schemas.microsoft.com/office/powerpoint/2010/main" val="2060519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sz="half" idx="1"/>
          </p:nvPr>
        </p:nvSpPr>
        <p:spPr>
          <a:xfrm>
            <a:off x="1257300" y="2286000"/>
            <a:ext cx="4800600" cy="36195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Content Placeholder 3"/>
          <p:cNvSpPr>
            <a:spLocks noGrp="1"/>
          </p:cNvSpPr>
          <p:nvPr>
            <p:ph sz="half" idx="2"/>
          </p:nvPr>
        </p:nvSpPr>
        <p:spPr>
          <a:xfrm>
            <a:off x="6647796" y="2286000"/>
            <a:ext cx="4800600" cy="36195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4"/>
          <p:cNvSpPr>
            <a:spLocks noGrp="1"/>
          </p:cNvSpPr>
          <p:nvPr>
            <p:ph type="dt" sz="half" idx="10"/>
          </p:nvPr>
        </p:nvSpPr>
        <p:spPr/>
        <p:txBody>
          <a:bodyPr/>
          <a:lstStyle/>
          <a:p>
            <a:fld id="{9334D819-9F07-4261-B09B-9E467E5D9002}" type="datetimeFigureOut">
              <a:rPr lang="en-US" dirty="0"/>
              <a:t>9/6/2023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766878-3199-4EAB-94E7-2D6D11070E14}" type="slidenum">
              <a:rPr lang="en-US" dirty="0"/>
              <a:t>‹#›</a:t>
            </a:fld>
            <a:endParaRPr lang="en-US"/>
          </a:p>
        </p:txBody>
      </p:sp>
    </p:spTree>
    <p:extLst>
      <p:ext uri="{BB962C8B-B14F-4D97-AF65-F5344CB8AC3E}">
        <p14:creationId xmlns:p14="http://schemas.microsoft.com/office/powerpoint/2010/main" val="162586340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fr-FR"/>
              <a:t>Modifiez le style du titre</a:t>
            </a:r>
            <a:endParaRPr lang="en-US"/>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257300" y="2909102"/>
            <a:ext cx="4800600" cy="299639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633864" y="2909102"/>
            <a:ext cx="4800600" cy="299639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6"/>
          <p:cNvSpPr>
            <a:spLocks noGrp="1"/>
          </p:cNvSpPr>
          <p:nvPr>
            <p:ph type="dt" sz="half" idx="10"/>
          </p:nvPr>
        </p:nvSpPr>
        <p:spPr/>
        <p:txBody>
          <a:bodyPr/>
          <a:lstStyle/>
          <a:p>
            <a:fld id="{9334D819-9F07-4261-B09B-9E467E5D9002}" type="datetimeFigureOut">
              <a:rPr lang="en-US" dirty="0"/>
              <a:t>9/6/2023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766878-3199-4EAB-94E7-2D6D11070E14}" type="slidenum">
              <a:rPr lang="en-US" dirty="0"/>
              <a:t>‹#›</a:t>
            </a:fld>
            <a:endParaRPr lang="en-US"/>
          </a:p>
        </p:txBody>
      </p:sp>
    </p:spTree>
    <p:extLst>
      <p:ext uri="{BB962C8B-B14F-4D97-AF65-F5344CB8AC3E}">
        <p14:creationId xmlns:p14="http://schemas.microsoft.com/office/powerpoint/2010/main" val="560701782"/>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Date Placeholder 2"/>
          <p:cNvSpPr>
            <a:spLocks noGrp="1"/>
          </p:cNvSpPr>
          <p:nvPr>
            <p:ph type="dt" sz="half" idx="10"/>
          </p:nvPr>
        </p:nvSpPr>
        <p:spPr/>
        <p:txBody>
          <a:bodyPr/>
          <a:lstStyle/>
          <a:p>
            <a:fld id="{9334D819-9F07-4261-B09B-9E467E5D9002}" type="datetimeFigureOut">
              <a:rPr lang="en-US" dirty="0"/>
              <a:t>9/6/2023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766878-3199-4EAB-94E7-2D6D11070E14}" type="slidenum">
              <a:rPr lang="en-US" dirty="0"/>
              <a:t>‹#›</a:t>
            </a:fld>
            <a:endParaRPr lang="en-US"/>
          </a:p>
        </p:txBody>
      </p:sp>
    </p:spTree>
    <p:extLst>
      <p:ext uri="{BB962C8B-B14F-4D97-AF65-F5344CB8AC3E}">
        <p14:creationId xmlns:p14="http://schemas.microsoft.com/office/powerpoint/2010/main" val="3636815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t>9/6/2023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766878-3199-4EAB-94E7-2D6D11070E14}" type="slidenum">
              <a:rPr lang="en-US" dirty="0"/>
              <a:t>‹#›</a:t>
            </a:fld>
            <a:endParaRPr lang="en-US"/>
          </a:p>
        </p:txBody>
      </p:sp>
    </p:spTree>
    <p:extLst>
      <p:ext uri="{BB962C8B-B14F-4D97-AF65-F5344CB8AC3E}">
        <p14:creationId xmlns:p14="http://schemas.microsoft.com/office/powerpoint/2010/main" val="1910067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fr-FR"/>
              <a:t>Modifiez le style du titre</a:t>
            </a:r>
            <a:endParaRPr lang="en-US"/>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dirty="0"/>
              <a:t>9/6/2023</a:t>
            </a:fld>
            <a:endParaRPr lang="en-US"/>
          </a:p>
        </p:txBody>
      </p:sp>
      <p:sp>
        <p:nvSpPr>
          <p:cNvPr id="6" name="Footer Placeholder 5"/>
          <p:cNvSpPr>
            <a:spLocks noGrp="1"/>
          </p:cNvSpPr>
          <p:nvPr>
            <p:ph type="ftr" sz="quarter" idx="11"/>
          </p:nvPr>
        </p:nvSpPr>
        <p:spPr>
          <a:xfrm>
            <a:off x="2103620" y="6375679"/>
            <a:ext cx="3482179" cy="345796"/>
          </a:xfrm>
        </p:spPr>
        <p:txBody>
          <a:bodyPr/>
          <a:lstStyle/>
          <a:p>
            <a:endParaRPr lang="en-US"/>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dirty="0"/>
              <a:t>‹#›</a:t>
            </a:fld>
            <a:endParaRPr lang="en-US"/>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78039301"/>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fr-FR"/>
              <a:t>Modifiez le style du titre</a:t>
            </a:r>
            <a:endParaRPr lang="en-US"/>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dirty="0"/>
              <a:t>9/6/2023</a:t>
            </a:fld>
            <a:endParaRPr lang="en-US"/>
          </a:p>
        </p:txBody>
      </p:sp>
      <p:sp>
        <p:nvSpPr>
          <p:cNvPr id="6" name="Footer Placeholder 5"/>
          <p:cNvSpPr>
            <a:spLocks noGrp="1"/>
          </p:cNvSpPr>
          <p:nvPr>
            <p:ph type="ftr" sz="quarter" idx="11"/>
          </p:nvPr>
        </p:nvSpPr>
        <p:spPr>
          <a:xfrm>
            <a:off x="2103621" y="6375679"/>
            <a:ext cx="3482178" cy="345796"/>
          </a:xfrm>
        </p:spPr>
        <p:txBody>
          <a:bodyPr/>
          <a:lstStyle/>
          <a:p>
            <a:endParaRPr lang="en-US"/>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t>‹#›</a:t>
            </a:fld>
            <a:endParaRPr lang="en-US"/>
          </a:p>
        </p:txBody>
      </p:sp>
    </p:spTree>
    <p:extLst>
      <p:ext uri="{BB962C8B-B14F-4D97-AF65-F5344CB8AC3E}">
        <p14:creationId xmlns:p14="http://schemas.microsoft.com/office/powerpoint/2010/main" val="306804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fr-FR"/>
              <a:t>Modifiez le style du titre</a:t>
            </a:r>
            <a:endParaRPr lang="en-US"/>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9/6/2023</a:t>
            </a:fld>
            <a:endParaRPr lang="en-US"/>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a:t>
            </a:fld>
            <a:endParaRPr lang="en-US"/>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9165407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CD239FE0-7C23-49D6-9493-47D4D11FD0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CA"/>
              <a:t>Modifiez le style du titre</a:t>
            </a:r>
          </a:p>
        </p:txBody>
      </p:sp>
      <p:sp>
        <p:nvSpPr>
          <p:cNvPr id="3" name="Espace réservé du texte 2">
            <a:extLst>
              <a:ext uri="{FF2B5EF4-FFF2-40B4-BE49-F238E27FC236}">
                <a16:creationId xmlns:a16="http://schemas.microsoft.com/office/drawing/2014/main" id="{7A032DBC-96EA-4E25-A233-66395E3D7E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CA"/>
              <a:t>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4" name="Espace réservé de la date 3">
            <a:extLst>
              <a:ext uri="{FF2B5EF4-FFF2-40B4-BE49-F238E27FC236}">
                <a16:creationId xmlns:a16="http://schemas.microsoft.com/office/drawing/2014/main" id="{69442B95-01A5-48D3-BC5F-4DF713F266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83F41A-0AC9-46AE-80E5-213A985D2FBC}" type="datetimeFigureOut">
              <a:rPr lang="fr-CA" smtClean="0"/>
              <a:t>2023-09-06</a:t>
            </a:fld>
            <a:endParaRPr lang="fr-CA"/>
          </a:p>
        </p:txBody>
      </p:sp>
      <p:sp>
        <p:nvSpPr>
          <p:cNvPr id="5" name="Espace réservé du pied de page 4">
            <a:extLst>
              <a:ext uri="{FF2B5EF4-FFF2-40B4-BE49-F238E27FC236}">
                <a16:creationId xmlns:a16="http://schemas.microsoft.com/office/drawing/2014/main" id="{D689C65C-841D-41BE-BA1A-DCEA6F77C1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92D1C6A3-3E42-4155-8258-05F0292F31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48EC9D-5697-4E5B-8ED7-1432B59ABEA1}" type="slidenum">
              <a:rPr lang="fr-CA" smtClean="0"/>
              <a:t>‹#›</a:t>
            </a:fld>
            <a:endParaRPr lang="fr-CA"/>
          </a:p>
        </p:txBody>
      </p:sp>
    </p:spTree>
    <p:extLst>
      <p:ext uri="{BB962C8B-B14F-4D97-AF65-F5344CB8AC3E}">
        <p14:creationId xmlns:p14="http://schemas.microsoft.com/office/powerpoint/2010/main" val="19070547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C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1627757-4D2E-6B27-AFC6-E9DAB9499F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Espace réservé du texte 2">
            <a:extLst>
              <a:ext uri="{FF2B5EF4-FFF2-40B4-BE49-F238E27FC236}">
                <a16:creationId xmlns:a16="http://schemas.microsoft.com/office/drawing/2014/main" id="{E455F10F-BA21-7B6B-652D-84B74689CA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7A5941C0-B56E-AEC3-F542-4C105648F8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CB70B8-4CDC-49E9-B017-462D917FD91F}" type="datetimeFigureOut">
              <a:rPr lang="en-US" smtClean="0"/>
              <a:t>9/6/2023</a:t>
            </a:fld>
            <a:endParaRPr lang="en-US"/>
          </a:p>
        </p:txBody>
      </p:sp>
      <p:sp>
        <p:nvSpPr>
          <p:cNvPr id="5" name="Espace réservé du pied de page 4">
            <a:extLst>
              <a:ext uri="{FF2B5EF4-FFF2-40B4-BE49-F238E27FC236}">
                <a16:creationId xmlns:a16="http://schemas.microsoft.com/office/drawing/2014/main" id="{FF721BF0-82E0-5D6D-94E9-7504627B8B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Espace réservé du numéro de diapositive 5">
            <a:extLst>
              <a:ext uri="{FF2B5EF4-FFF2-40B4-BE49-F238E27FC236}">
                <a16:creationId xmlns:a16="http://schemas.microsoft.com/office/drawing/2014/main" id="{8BB4ACD6-1F02-493C-9725-DFE3DF2755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A04FBB-3CD6-4D1C-AC43-0C84943ABBAB}" type="slidenum">
              <a:rPr lang="en-US" smtClean="0"/>
              <a:t>‹#›</a:t>
            </a:fld>
            <a:endParaRPr lang="en-US"/>
          </a:p>
        </p:txBody>
      </p:sp>
    </p:spTree>
    <p:extLst>
      <p:ext uri="{BB962C8B-B14F-4D97-AF65-F5344CB8AC3E}">
        <p14:creationId xmlns:p14="http://schemas.microsoft.com/office/powerpoint/2010/main" val="14976473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tags" Target="../tags/tag17.xml"/><Relationship Id="rId13" Type="http://schemas.openxmlformats.org/officeDocument/2006/relationships/image" Target="../media/image11.png"/><Relationship Id="rId3" Type="http://schemas.openxmlformats.org/officeDocument/2006/relationships/tags" Target="../tags/tag12.xml"/><Relationship Id="rId7" Type="http://schemas.openxmlformats.org/officeDocument/2006/relationships/tags" Target="../tags/tag16.xml"/><Relationship Id="rId12" Type="http://schemas.openxmlformats.org/officeDocument/2006/relationships/image" Target="../media/image10.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tags" Target="../tags/tag15.xml"/><Relationship Id="rId11" Type="http://schemas.openxmlformats.org/officeDocument/2006/relationships/notesSlide" Target="../notesSlides/notesSlide10.xml"/><Relationship Id="rId5" Type="http://schemas.openxmlformats.org/officeDocument/2006/relationships/tags" Target="../tags/tag14.xml"/><Relationship Id="rId15" Type="http://schemas.openxmlformats.org/officeDocument/2006/relationships/image" Target="../media/image13.png"/><Relationship Id="rId10" Type="http://schemas.openxmlformats.org/officeDocument/2006/relationships/slideLayout" Target="../slideLayouts/slideLayout7.xml"/><Relationship Id="rId4" Type="http://schemas.openxmlformats.org/officeDocument/2006/relationships/tags" Target="../tags/tag13.xml"/><Relationship Id="rId9" Type="http://schemas.openxmlformats.org/officeDocument/2006/relationships/tags" Target="../tags/tag18.xml"/><Relationship Id="rId1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image" Target="../media/image1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image" Target="../media/image1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hyperlink" Target="https://rm.coe.int/cadre-europeen-commun-de-reference-pour-les-langues-apprendre-enseigne/1680a4e270"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hyperlink" Target="https://www.youtube.com/playlist?list=PLLNv1l6ADXp1DufdkVgHzxve7rnFJpRlG" TargetMode="External"/><Relationship Id="rId4" Type="http://schemas.openxmlformats.org/officeDocument/2006/relationships/hyperlink" Target="https://www.idello.org/fr/ressource/45908-Capsules-CECR" TargetMode="External"/></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tags" Target="../tags/tag26.xml"/><Relationship Id="rId7" Type="http://schemas.openxmlformats.org/officeDocument/2006/relationships/tags" Target="../tags/tag30.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tags" Target="../tags/tag29.xml"/><Relationship Id="rId5" Type="http://schemas.openxmlformats.org/officeDocument/2006/relationships/tags" Target="../tags/tag28.xml"/><Relationship Id="rId10" Type="http://schemas.openxmlformats.org/officeDocument/2006/relationships/image" Target="../media/image17.jpeg"/><Relationship Id="rId4" Type="http://schemas.openxmlformats.org/officeDocument/2006/relationships/tags" Target="../tags/tag27.xml"/><Relationship Id="rId9"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9.sv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image" Target="../media/image20.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9.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tags" Target="../tags/tag5.xml"/><Relationship Id="rId7" Type="http://schemas.openxmlformats.org/officeDocument/2006/relationships/image" Target="../media/image3.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2.jpe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ideo" Target="https://www.youtube.com/embed/H7rhMqTQ4WI?feature=oembed" TargetMode="Externa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24.jpe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3.xml"/><Relationship Id="rId7" Type="http://schemas.openxmlformats.org/officeDocument/2006/relationships/diagramQuickStyle" Target="../diagrams/quickStyle1.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png"/><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tags" Target="../tags/tag9.xml"/><Relationship Id="rId7" Type="http://schemas.openxmlformats.org/officeDocument/2006/relationships/diagramLayout" Target="../diagrams/layout2.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diagramData" Target="../diagrams/data2.xml"/><Relationship Id="rId5" Type="http://schemas.openxmlformats.org/officeDocument/2006/relationships/notesSlide" Target="../notesSlides/notesSlide5.xml"/><Relationship Id="rId10" Type="http://schemas.microsoft.com/office/2007/relationships/diagramDrawing" Target="../diagrams/drawing2.xml"/><Relationship Id="rId4" Type="http://schemas.openxmlformats.org/officeDocument/2006/relationships/slideLayout" Target="../slideLayouts/slideLayout2.xml"/><Relationship Id="rId9" Type="http://schemas.openxmlformats.org/officeDocument/2006/relationships/diagramColors" Target="../diagrams/colors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ideo" Target="https://www.youtube.com/embed/mJoQbTf-dlA?feature=oembed" TargetMode="Externa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D4A29828-0E9F-418B-A95D-A7D6ABF1C7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E37EC77-A583-4ABB-BF06-6F5CD0101350}"/>
              </a:ext>
            </a:extLst>
          </p:cNvPr>
          <p:cNvSpPr>
            <a:spLocks noGrp="1"/>
          </p:cNvSpPr>
          <p:nvPr>
            <p:ph type="ctrTitle"/>
            <p:custDataLst>
              <p:tags r:id="rId1"/>
            </p:custDataLst>
          </p:nvPr>
        </p:nvSpPr>
        <p:spPr>
          <a:xfrm>
            <a:off x="958750" y="1822501"/>
            <a:ext cx="10274497" cy="1734497"/>
          </a:xfrm>
        </p:spPr>
        <p:txBody>
          <a:bodyPr vert="horz" lIns="91440" tIns="45720" rIns="91440" bIns="45720" rtlCol="0" anchor="t">
            <a:normAutofit/>
          </a:bodyPr>
          <a:lstStyle/>
          <a:p>
            <a:r>
              <a:rPr lang="fr-CA" sz="5600" b="1"/>
              <a:t>Actualisation linguistique</a:t>
            </a:r>
          </a:p>
        </p:txBody>
      </p:sp>
      <p:sp>
        <p:nvSpPr>
          <p:cNvPr id="39" name="Freeform 6">
            <a:extLst>
              <a:ext uri="{FF2B5EF4-FFF2-40B4-BE49-F238E27FC236}">
                <a16:creationId xmlns:a16="http://schemas.microsoft.com/office/drawing/2014/main" id="{397636A1-434C-40B3-A908-6730DB23CA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pic>
        <p:nvPicPr>
          <p:cNvPr id="6" name="Image 5" descr="Une image contenant logo&#10;&#10;Description générée automatiquement">
            <a:extLst>
              <a:ext uri="{FF2B5EF4-FFF2-40B4-BE49-F238E27FC236}">
                <a16:creationId xmlns:a16="http://schemas.microsoft.com/office/drawing/2014/main" id="{AD24972C-D01A-9A7C-9EED-A482DB55FB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419572"/>
            <a:ext cx="12191999" cy="1438428"/>
          </a:xfrm>
          <a:prstGeom prst="rect">
            <a:avLst/>
          </a:prstGeom>
        </p:spPr>
      </p:pic>
      <p:sp>
        <p:nvSpPr>
          <p:cNvPr id="3" name="ZoneTexte 2">
            <a:extLst>
              <a:ext uri="{FF2B5EF4-FFF2-40B4-BE49-F238E27FC236}">
                <a16:creationId xmlns:a16="http://schemas.microsoft.com/office/drawing/2014/main" id="{CDDB6FAF-1281-42E9-B1F8-74628AC5AC25}"/>
              </a:ext>
            </a:extLst>
          </p:cNvPr>
          <p:cNvSpPr txBox="1"/>
          <p:nvPr>
            <p:custDataLst>
              <p:tags r:id="rId2"/>
            </p:custDataLst>
          </p:nvPr>
        </p:nvSpPr>
        <p:spPr>
          <a:xfrm>
            <a:off x="715853" y="3746185"/>
            <a:ext cx="11419489" cy="742279"/>
          </a:xfrm>
          <a:prstGeom prst="rect">
            <a:avLst/>
          </a:prstGeom>
        </p:spPr>
        <p:txBody>
          <a:bodyPr rtlCol="0" anchor="ctr">
            <a:noAutofit/>
          </a:bodyPr>
          <a:lstStyle/>
          <a:p>
            <a:pPr marL="0" marR="0" lvl="0" indent="0" algn="ctr" defTabSz="457200" rtl="0" eaLnBrk="1" fontAlgn="auto" latinLnBrk="0" hangingPunct="1">
              <a:spcBef>
                <a:spcPts val="0"/>
              </a:spcBef>
              <a:spcAft>
                <a:spcPts val="600"/>
              </a:spcAft>
              <a:buClrTx/>
              <a:buSzTx/>
              <a:buFontTx/>
              <a:buNone/>
              <a:tabLst/>
              <a:defRPr/>
            </a:pPr>
            <a:r>
              <a:rPr kumimoji="0" lang="fr-CA" sz="2200" b="1" i="0" u="none" strike="noStrike" kern="1200" cap="none" spc="0" normalizeH="0" baseline="0" noProof="0">
                <a:ln>
                  <a:noFill/>
                </a:ln>
                <a:solidFill>
                  <a:schemeClr val="accent1">
                    <a:lumMod val="50000"/>
                  </a:schemeClr>
                </a:solidFill>
                <a:effectLst/>
                <a:uLnTx/>
                <a:uFillTx/>
                <a:latin typeface="Gill Sans MT" panose="020B0502020104020203"/>
                <a:ea typeface="+mn-ea"/>
                <a:cs typeface="+mn-cs"/>
              </a:rPr>
              <a:t>Association des enseignantes et des enseignants francophones du Nouveau-Brunswick</a:t>
            </a:r>
          </a:p>
          <a:p>
            <a:pPr marL="0" marR="0" lvl="0" indent="0" algn="ctr" defTabSz="457200" rtl="0" eaLnBrk="1" fontAlgn="auto" latinLnBrk="0" hangingPunct="1">
              <a:spcBef>
                <a:spcPts val="0"/>
              </a:spcBef>
              <a:spcAft>
                <a:spcPts val="600"/>
              </a:spcAft>
              <a:buClrTx/>
              <a:buSzTx/>
              <a:buFontTx/>
              <a:buNone/>
              <a:tabLst/>
              <a:defRPr/>
            </a:pPr>
            <a:r>
              <a:rPr kumimoji="0" lang="fr-CA" sz="2500" i="0" u="none" strike="noStrike" kern="1200" cap="none" spc="0" normalizeH="0" baseline="0" noProof="0">
                <a:ln>
                  <a:noFill/>
                </a:ln>
                <a:solidFill>
                  <a:schemeClr val="accent1">
                    <a:lumMod val="50000"/>
                  </a:schemeClr>
                </a:solidFill>
                <a:effectLst/>
                <a:uLnTx/>
                <a:uFillTx/>
                <a:latin typeface="Gill Sans MT" panose="020B0502020104020203"/>
                <a:ea typeface="+mn-ea"/>
                <a:cs typeface="+mn-cs"/>
              </a:rPr>
              <a:t>Août 2023</a:t>
            </a:r>
            <a:endParaRPr kumimoji="0" lang="en-CA" sz="2500" i="0" u="none" strike="noStrike" kern="1200" cap="none" spc="0" normalizeH="0" baseline="0" noProof="0">
              <a:ln>
                <a:noFill/>
              </a:ln>
              <a:solidFill>
                <a:schemeClr val="accent1">
                  <a:lumMod val="50000"/>
                </a:scheme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4661367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6">
            <a:extLst>
              <a:ext uri="{FF2B5EF4-FFF2-40B4-BE49-F238E27FC236}">
                <a16:creationId xmlns:a16="http://schemas.microsoft.com/office/drawing/2014/main" id="{085086CB-D3FD-4ECD-80F0-8F2B5C8D4CF7}"/>
              </a:ext>
            </a:extLst>
          </p:cNvPr>
          <p:cNvSpPr txBox="1">
            <a:spLocks noChangeArrowheads="1"/>
          </p:cNvSpPr>
          <p:nvPr>
            <p:custDataLst>
              <p:tags r:id="rId1"/>
            </p:custDataLst>
          </p:nvPr>
        </p:nvSpPr>
        <p:spPr bwMode="auto">
          <a:xfrm>
            <a:off x="2344421" y="131869"/>
            <a:ext cx="2286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lgn="ctr">
              <a:spcBef>
                <a:spcPct val="0"/>
              </a:spcBef>
              <a:buFontTx/>
              <a:buNone/>
            </a:pPr>
            <a:r>
              <a:rPr lang="en-CA" altLang="en-US" sz="2000" b="1">
                <a:solidFill>
                  <a:schemeClr val="tx1"/>
                </a:solidFill>
              </a:rPr>
              <a:t>     Pré-A1 </a:t>
            </a:r>
            <a:r>
              <a:rPr lang="en-CA" altLang="en-US" sz="2000">
                <a:solidFill>
                  <a:schemeClr val="tx1"/>
                </a:solidFill>
              </a:rPr>
              <a:t>		</a:t>
            </a:r>
          </a:p>
        </p:txBody>
      </p:sp>
      <p:sp>
        <p:nvSpPr>
          <p:cNvPr id="15363" name="TextBox 7">
            <a:extLst>
              <a:ext uri="{FF2B5EF4-FFF2-40B4-BE49-F238E27FC236}">
                <a16:creationId xmlns:a16="http://schemas.microsoft.com/office/drawing/2014/main" id="{0F92A68B-FE88-4BE4-9599-0A4519D57F74}"/>
              </a:ext>
            </a:extLst>
          </p:cNvPr>
          <p:cNvSpPr txBox="1">
            <a:spLocks noChangeArrowheads="1"/>
          </p:cNvSpPr>
          <p:nvPr>
            <p:custDataLst>
              <p:tags r:id="rId2"/>
            </p:custDataLst>
          </p:nvPr>
        </p:nvSpPr>
        <p:spPr bwMode="auto">
          <a:xfrm>
            <a:off x="1226504" y="3130490"/>
            <a:ext cx="452183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buFontTx/>
              <a:buNone/>
            </a:pPr>
            <a:r>
              <a:rPr lang="fr-CA" altLang="en-US" sz="2000" b="1">
                <a:solidFill>
                  <a:schemeClr val="tx1"/>
                </a:solidFill>
              </a:rPr>
              <a:t>Utilisateur indépendant </a:t>
            </a:r>
            <a:r>
              <a:rPr lang="en-CA" altLang="en-US" sz="2000" b="1">
                <a:solidFill>
                  <a:schemeClr val="tx1"/>
                </a:solidFill>
              </a:rPr>
              <a:t>B1 &amp; B2</a:t>
            </a:r>
          </a:p>
        </p:txBody>
      </p:sp>
      <p:sp>
        <p:nvSpPr>
          <p:cNvPr id="15364" name="TextBox 9">
            <a:extLst>
              <a:ext uri="{FF2B5EF4-FFF2-40B4-BE49-F238E27FC236}">
                <a16:creationId xmlns:a16="http://schemas.microsoft.com/office/drawing/2014/main" id="{CBB065B0-213E-44C0-BDF4-C28DB50C5B2C}"/>
              </a:ext>
            </a:extLst>
          </p:cNvPr>
          <p:cNvSpPr txBox="1">
            <a:spLocks noChangeArrowheads="1"/>
          </p:cNvSpPr>
          <p:nvPr>
            <p:custDataLst>
              <p:tags r:id="rId3"/>
            </p:custDataLst>
          </p:nvPr>
        </p:nvSpPr>
        <p:spPr bwMode="auto">
          <a:xfrm>
            <a:off x="5995569" y="3130490"/>
            <a:ext cx="443928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buFontTx/>
              <a:buNone/>
            </a:pPr>
            <a:r>
              <a:rPr lang="fr-CA" altLang="en-US" sz="2000" b="1">
                <a:solidFill>
                  <a:schemeClr val="tx1"/>
                </a:solidFill>
              </a:rPr>
              <a:t>Utilisateur expérimenté </a:t>
            </a:r>
            <a:r>
              <a:rPr lang="en-CA" altLang="en-US" sz="2000" b="1">
                <a:solidFill>
                  <a:schemeClr val="tx1"/>
                </a:solidFill>
              </a:rPr>
              <a:t>C1 &amp; C2</a:t>
            </a:r>
          </a:p>
        </p:txBody>
      </p:sp>
      <p:pic>
        <p:nvPicPr>
          <p:cNvPr id="15365" name="Image 1">
            <a:extLst>
              <a:ext uri="{FF2B5EF4-FFF2-40B4-BE49-F238E27FC236}">
                <a16:creationId xmlns:a16="http://schemas.microsoft.com/office/drawing/2014/main" id="{27F75856-87F0-4292-B2B0-813F05A8F4CF}"/>
              </a:ext>
            </a:extLst>
          </p:cNvPr>
          <p:cNvPicPr>
            <a:picLocks noChangeAspect="1"/>
          </p:cNvPicPr>
          <p:nvPr>
            <p:custDataLst>
              <p:tags r:id="rId4"/>
            </p:custDataLst>
          </p:nvPr>
        </p:nvPicPr>
        <p:blipFill>
          <a:blip r:embed="rId12">
            <a:extLst>
              <a:ext uri="{28A0092B-C50C-407E-A947-70E740481C1C}">
                <a14:useLocalDpi xmlns:a14="http://schemas.microsoft.com/office/drawing/2010/main" val="0"/>
              </a:ext>
            </a:extLst>
          </a:blip>
          <a:srcRect/>
          <a:stretch>
            <a:fillRect/>
          </a:stretch>
        </p:blipFill>
        <p:spPr bwMode="auto">
          <a:xfrm>
            <a:off x="1992790" y="604898"/>
            <a:ext cx="2989262"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Image 2">
            <a:extLst>
              <a:ext uri="{FF2B5EF4-FFF2-40B4-BE49-F238E27FC236}">
                <a16:creationId xmlns:a16="http://schemas.microsoft.com/office/drawing/2014/main" id="{84FCDE8A-8AD4-404E-AA95-902DF2FE5DF2}"/>
              </a:ext>
            </a:extLst>
          </p:cNvPr>
          <p:cNvPicPr>
            <a:picLocks noChangeAspect="1"/>
          </p:cNvPicPr>
          <p:nvPr>
            <p:custDataLst>
              <p:tags r:id="rId5"/>
            </p:custDataLst>
          </p:nvPr>
        </p:nvPicPr>
        <p:blipFill>
          <a:blip r:embed="rId13">
            <a:extLst>
              <a:ext uri="{28A0092B-C50C-407E-A947-70E740481C1C}">
                <a14:useLocalDpi xmlns:a14="http://schemas.microsoft.com/office/drawing/2010/main" val="0"/>
              </a:ext>
            </a:extLst>
          </a:blip>
          <a:srcRect/>
          <a:stretch>
            <a:fillRect/>
          </a:stretch>
        </p:blipFill>
        <p:spPr bwMode="auto">
          <a:xfrm>
            <a:off x="1965802" y="3709989"/>
            <a:ext cx="3016250" cy="217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Image 4">
            <a:extLst>
              <a:ext uri="{FF2B5EF4-FFF2-40B4-BE49-F238E27FC236}">
                <a16:creationId xmlns:a16="http://schemas.microsoft.com/office/drawing/2014/main" id="{25665A44-0D34-45F5-89E9-E2EDB790BC7D}"/>
              </a:ext>
            </a:extLst>
          </p:cNvPr>
          <p:cNvPicPr>
            <a:picLocks noChangeAspect="1"/>
          </p:cNvPicPr>
          <p:nvPr>
            <p:custDataLst>
              <p:tags r:id="rId6"/>
            </p:custDataLst>
          </p:nvPr>
        </p:nvPicPr>
        <p:blipFill>
          <a:blip r:embed="rId14">
            <a:extLst>
              <a:ext uri="{28A0092B-C50C-407E-A947-70E740481C1C}">
                <a14:useLocalDpi xmlns:a14="http://schemas.microsoft.com/office/drawing/2010/main" val="0"/>
              </a:ext>
            </a:extLst>
          </a:blip>
          <a:srcRect/>
          <a:stretch>
            <a:fillRect/>
          </a:stretch>
        </p:blipFill>
        <p:spPr bwMode="auto">
          <a:xfrm>
            <a:off x="6523889" y="3683794"/>
            <a:ext cx="2930526" cy="2225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Image 3">
            <a:extLst>
              <a:ext uri="{FF2B5EF4-FFF2-40B4-BE49-F238E27FC236}">
                <a16:creationId xmlns:a16="http://schemas.microsoft.com/office/drawing/2014/main" id="{7613B1B7-3082-414D-8EF3-FD81F3D82E6F}"/>
              </a:ext>
            </a:extLst>
          </p:cNvPr>
          <p:cNvPicPr>
            <a:picLocks noChangeAspect="1"/>
          </p:cNvPicPr>
          <p:nvPr>
            <p:custDataLst>
              <p:tags r:id="rId7"/>
            </p:custDataLst>
          </p:nvPr>
        </p:nvPicPr>
        <p:blipFill>
          <a:blip r:embed="rId15">
            <a:extLst>
              <a:ext uri="{28A0092B-C50C-407E-A947-70E740481C1C}">
                <a14:useLocalDpi xmlns:a14="http://schemas.microsoft.com/office/drawing/2010/main" val="0"/>
              </a:ext>
            </a:extLst>
          </a:blip>
          <a:srcRect/>
          <a:stretch>
            <a:fillRect/>
          </a:stretch>
        </p:blipFill>
        <p:spPr bwMode="auto">
          <a:xfrm>
            <a:off x="6523890" y="604898"/>
            <a:ext cx="2930525" cy="2295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9" name="ZoneTexte 7">
            <a:extLst>
              <a:ext uri="{FF2B5EF4-FFF2-40B4-BE49-F238E27FC236}">
                <a16:creationId xmlns:a16="http://schemas.microsoft.com/office/drawing/2014/main" id="{55D9D3BB-84FE-436E-938F-7A59C1CBD398}"/>
              </a:ext>
            </a:extLst>
          </p:cNvPr>
          <p:cNvSpPr txBox="1">
            <a:spLocks noChangeArrowheads="1"/>
          </p:cNvSpPr>
          <p:nvPr>
            <p:custDataLst>
              <p:tags r:id="rId8"/>
            </p:custDataLst>
          </p:nvPr>
        </p:nvSpPr>
        <p:spPr bwMode="auto">
          <a:xfrm>
            <a:off x="6096000" y="138140"/>
            <a:ext cx="40452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buFontTx/>
              <a:buNone/>
            </a:pPr>
            <a:r>
              <a:rPr lang="fr-CA" altLang="fr-FR" sz="2000" b="1">
                <a:solidFill>
                  <a:schemeClr val="tx1"/>
                </a:solidFill>
              </a:rPr>
              <a:t>Utilisateur élémentaire A1 &amp; A2</a:t>
            </a:r>
          </a:p>
        </p:txBody>
      </p:sp>
      <p:sp>
        <p:nvSpPr>
          <p:cNvPr id="15370" name="ZoneTexte 8">
            <a:extLst>
              <a:ext uri="{FF2B5EF4-FFF2-40B4-BE49-F238E27FC236}">
                <a16:creationId xmlns:a16="http://schemas.microsoft.com/office/drawing/2014/main" id="{A608F2F8-1A64-4CB9-8805-A8B9A358EE62}"/>
              </a:ext>
            </a:extLst>
          </p:cNvPr>
          <p:cNvSpPr txBox="1">
            <a:spLocks noChangeArrowheads="1"/>
          </p:cNvSpPr>
          <p:nvPr>
            <p:custDataLst>
              <p:tags r:id="rId9"/>
            </p:custDataLst>
          </p:nvPr>
        </p:nvSpPr>
        <p:spPr bwMode="auto">
          <a:xfrm>
            <a:off x="3792539" y="5883276"/>
            <a:ext cx="134524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buFontTx/>
              <a:buNone/>
            </a:pPr>
            <a:r>
              <a:rPr lang="fr-CA" altLang="fr-FR" sz="900">
                <a:solidFill>
                  <a:schemeClr val="tx1"/>
                </a:solidFill>
              </a:rPr>
              <a:t>Images : Google</a:t>
            </a:r>
            <a:r>
              <a:rPr lang="en-CA" altLang="fr-FR" sz="900">
                <a:solidFill>
                  <a:schemeClr val="tx1"/>
                </a:solidFill>
              </a:rPr>
              <a:t> 2018</a:t>
            </a:r>
          </a:p>
        </p:txBody>
      </p:sp>
    </p:spTree>
    <p:extLst>
      <p:ext uri="{BB962C8B-B14F-4D97-AF65-F5344CB8AC3E}">
        <p14:creationId xmlns:p14="http://schemas.microsoft.com/office/powerpoint/2010/main" val="3914222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Enfant jouant avec des dreidels">
            <a:extLst>
              <a:ext uri="{FF2B5EF4-FFF2-40B4-BE49-F238E27FC236}">
                <a16:creationId xmlns:a16="http://schemas.microsoft.com/office/drawing/2014/main" id="{38BE67D4-E8C4-44F3-A106-98CDF49C17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5730"/>
          <a:stretch/>
        </p:blipFill>
        <p:spPr>
          <a:xfrm>
            <a:off x="20" y="0"/>
            <a:ext cx="12191980" cy="6857990"/>
          </a:xfrm>
          <a:prstGeom prst="rect">
            <a:avLst/>
          </a:prstGeom>
        </p:spPr>
      </p:pic>
      <p:sp>
        <p:nvSpPr>
          <p:cNvPr id="2" name="Titre 1">
            <a:extLst>
              <a:ext uri="{FF2B5EF4-FFF2-40B4-BE49-F238E27FC236}">
                <a16:creationId xmlns:a16="http://schemas.microsoft.com/office/drawing/2014/main" id="{18906E3D-123E-454D-8B9C-E406061DF651}"/>
              </a:ext>
            </a:extLst>
          </p:cNvPr>
          <p:cNvSpPr>
            <a:spLocks noGrp="1"/>
          </p:cNvSpPr>
          <p:nvPr>
            <p:ph type="title"/>
            <p:custDataLst>
              <p:tags r:id="rId1"/>
            </p:custDataLst>
          </p:nvPr>
        </p:nvSpPr>
        <p:spPr>
          <a:xfrm>
            <a:off x="6307869" y="4796092"/>
            <a:ext cx="5268177" cy="1490133"/>
          </a:xfrm>
        </p:spPr>
        <p:txBody>
          <a:bodyPr vert="horz" lIns="91440" tIns="45720" rIns="91440" bIns="45720" rtlCol="0" anchor="b">
            <a:normAutofit fontScale="90000"/>
          </a:bodyPr>
          <a:lstStyle/>
          <a:p>
            <a:pPr algn="ctr"/>
            <a:r>
              <a:rPr lang="fr-CA" sz="2200" b="1" cap="all">
                <a:solidFill>
                  <a:schemeClr val="accent2"/>
                </a:solidFill>
              </a:rPr>
              <a:t>Jouons ensemble…</a:t>
            </a:r>
            <a:br>
              <a:rPr lang="fr-CA" sz="2200" b="1" cap="all">
                <a:solidFill>
                  <a:schemeClr val="accent2"/>
                </a:solidFill>
              </a:rPr>
            </a:br>
            <a:r>
              <a:rPr lang="fr-CA" sz="2200" b="1" cap="all">
                <a:solidFill>
                  <a:schemeClr val="accent2"/>
                </a:solidFill>
              </a:rPr>
              <a:t> </a:t>
            </a:r>
            <a:br>
              <a:rPr lang="fr-CA" sz="2200" b="1" cap="all">
                <a:solidFill>
                  <a:schemeClr val="accent2"/>
                </a:solidFill>
              </a:rPr>
            </a:br>
            <a:br>
              <a:rPr lang="fr-CA" sz="900" cap="all">
                <a:solidFill>
                  <a:srgbClr val="FFFFFF"/>
                </a:solidFill>
              </a:rPr>
            </a:br>
            <a:r>
              <a:rPr lang="fr-CA" sz="1800" b="1" cap="all">
                <a:solidFill>
                  <a:schemeClr val="accent4"/>
                </a:solidFill>
              </a:rPr>
              <a:t>Trop difficile? </a:t>
            </a:r>
            <a:br>
              <a:rPr lang="fr-CA" sz="1800" b="1" cap="all">
                <a:solidFill>
                  <a:schemeClr val="accent4"/>
                </a:solidFill>
              </a:rPr>
            </a:br>
            <a:br>
              <a:rPr lang="fr-CA" sz="1800" b="1" cap="all">
                <a:solidFill>
                  <a:schemeClr val="accent4"/>
                </a:solidFill>
              </a:rPr>
            </a:br>
            <a:r>
              <a:rPr lang="fr-CA" sz="1800" b="1" cap="all">
                <a:solidFill>
                  <a:schemeClr val="accent4"/>
                </a:solidFill>
              </a:rPr>
              <a:t>Trop facile?</a:t>
            </a:r>
            <a:br>
              <a:rPr lang="fr-CA" sz="1800" b="1" cap="all">
                <a:solidFill>
                  <a:schemeClr val="accent4"/>
                </a:solidFill>
              </a:rPr>
            </a:br>
            <a:r>
              <a:rPr lang="fr-CA" sz="1800" b="1" cap="all">
                <a:solidFill>
                  <a:schemeClr val="accent4"/>
                </a:solidFill>
              </a:rPr>
              <a:t> </a:t>
            </a:r>
            <a:br>
              <a:rPr lang="fr-CA" sz="1800" b="1" cap="all">
                <a:solidFill>
                  <a:schemeClr val="accent4"/>
                </a:solidFill>
              </a:rPr>
            </a:br>
            <a:r>
              <a:rPr lang="fr-CA" sz="1800" b="1" cap="all">
                <a:solidFill>
                  <a:schemeClr val="accent4"/>
                </a:solidFill>
              </a:rPr>
              <a:t>Ça va!</a:t>
            </a:r>
            <a:br>
              <a:rPr lang="fr-CA" sz="1800" cap="all">
                <a:solidFill>
                  <a:schemeClr val="accent4"/>
                </a:solidFill>
              </a:rPr>
            </a:br>
            <a:endParaRPr lang="fr-CA" sz="1800" cap="all">
              <a:solidFill>
                <a:schemeClr val="accent4"/>
              </a:solidFill>
            </a:endParaRPr>
          </a:p>
        </p:txBody>
      </p:sp>
    </p:spTree>
    <p:extLst>
      <p:ext uri="{BB962C8B-B14F-4D97-AF65-F5344CB8AC3E}">
        <p14:creationId xmlns:p14="http://schemas.microsoft.com/office/powerpoint/2010/main" val="1488651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5ED6D9-5CA7-4604-B77B-9A11FE3B0083}"/>
              </a:ext>
            </a:extLst>
          </p:cNvPr>
          <p:cNvSpPr>
            <a:spLocks noGrp="1"/>
          </p:cNvSpPr>
          <p:nvPr>
            <p:ph type="title"/>
            <p:custDataLst>
              <p:tags r:id="rId1"/>
            </p:custDataLst>
          </p:nvPr>
        </p:nvSpPr>
        <p:spPr>
          <a:xfrm>
            <a:off x="837191" y="417369"/>
            <a:ext cx="6162964" cy="1128068"/>
          </a:xfrm>
        </p:spPr>
        <p:txBody>
          <a:bodyPr anchor="ctr">
            <a:normAutofit fontScale="90000"/>
          </a:bodyPr>
          <a:lstStyle/>
          <a:p>
            <a:r>
              <a:rPr lang="fr-CA" sz="3700"/>
              <a:t>  </a:t>
            </a:r>
            <a:r>
              <a:rPr lang="fr-CA">
                <a:solidFill>
                  <a:srgbClr val="046370"/>
                </a:solidFill>
              </a:rPr>
              <a:t>Voie A, Voie B, Voie C  </a:t>
            </a:r>
          </a:p>
        </p:txBody>
      </p:sp>
      <p:sp>
        <p:nvSpPr>
          <p:cNvPr id="10" name="Content Placeholder 9">
            <a:extLst>
              <a:ext uri="{FF2B5EF4-FFF2-40B4-BE49-F238E27FC236}">
                <a16:creationId xmlns:a16="http://schemas.microsoft.com/office/drawing/2014/main" id="{03B3D7D0-2CC2-EAB3-C35C-FB5C581D6269}"/>
              </a:ext>
            </a:extLst>
          </p:cNvPr>
          <p:cNvSpPr>
            <a:spLocks noGrp="1"/>
          </p:cNvSpPr>
          <p:nvPr>
            <p:ph idx="1"/>
            <p:custDataLst>
              <p:tags r:id="rId2"/>
            </p:custDataLst>
          </p:nvPr>
        </p:nvSpPr>
        <p:spPr>
          <a:xfrm>
            <a:off x="1137920" y="1897012"/>
            <a:ext cx="5032587" cy="3979585"/>
          </a:xfrm>
        </p:spPr>
        <p:txBody>
          <a:bodyPr anchor="ctr">
            <a:normAutofit fontScale="92500" lnSpcReduction="10000"/>
          </a:bodyPr>
          <a:lstStyle/>
          <a:p>
            <a:pPr marL="0" indent="0">
              <a:buNone/>
            </a:pPr>
            <a:r>
              <a:rPr lang="fr-CA" sz="3200"/>
              <a:t>Avec ton coéquipier, partage quelques détails de ce que tu as fait pendant la saison estivale et explique ce que tu as préféré et pourquoi. </a:t>
            </a:r>
          </a:p>
          <a:p>
            <a:pPr marL="0" indent="0">
              <a:buNone/>
            </a:pPr>
            <a:r>
              <a:rPr lang="fr-CA" sz="3200"/>
              <a:t>Qu’est-ce que tu as fait? Où es-tu allé(e)? Qu’est-ce que tu as vu?, etc. </a:t>
            </a:r>
          </a:p>
          <a:p>
            <a:endParaRPr lang="en-US" sz="2000"/>
          </a:p>
        </p:txBody>
      </p:sp>
      <p:pic>
        <p:nvPicPr>
          <p:cNvPr id="6" name="Image 5">
            <a:extLst>
              <a:ext uri="{FF2B5EF4-FFF2-40B4-BE49-F238E27FC236}">
                <a16:creationId xmlns:a16="http://schemas.microsoft.com/office/drawing/2014/main" id="{CE873E34-32F2-45DD-909D-59D69EE04F63}"/>
              </a:ext>
            </a:extLst>
          </p:cNvPr>
          <p:cNvPicPr>
            <a:picLocks noChangeAspect="1"/>
          </p:cNvPicPr>
          <p:nvPr/>
        </p:nvPicPr>
        <p:blipFill>
          <a:blip r:embed="rId5"/>
          <a:stretch>
            <a:fillRect/>
          </a:stretch>
        </p:blipFill>
        <p:spPr>
          <a:xfrm>
            <a:off x="6906978" y="887558"/>
            <a:ext cx="4707034" cy="4731173"/>
          </a:xfrm>
          <a:prstGeom prst="rect">
            <a:avLst/>
          </a:prstGeom>
        </p:spPr>
      </p:pic>
    </p:spTree>
    <p:extLst>
      <p:ext uri="{BB962C8B-B14F-4D97-AF65-F5344CB8AC3E}">
        <p14:creationId xmlns:p14="http://schemas.microsoft.com/office/powerpoint/2010/main" val="1735033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5ED6D9-5CA7-4604-B77B-9A11FE3B0083}"/>
              </a:ext>
            </a:extLst>
          </p:cNvPr>
          <p:cNvSpPr>
            <a:spLocks noGrp="1"/>
          </p:cNvSpPr>
          <p:nvPr>
            <p:ph type="title"/>
            <p:custDataLst>
              <p:tags r:id="rId1"/>
            </p:custDataLst>
          </p:nvPr>
        </p:nvSpPr>
        <p:spPr>
          <a:xfrm>
            <a:off x="1117600" y="464294"/>
            <a:ext cx="5256746" cy="1128068"/>
          </a:xfrm>
        </p:spPr>
        <p:txBody>
          <a:bodyPr anchor="ctr">
            <a:normAutofit/>
          </a:bodyPr>
          <a:lstStyle/>
          <a:p>
            <a:r>
              <a:rPr lang="fr-CA" sz="4000">
                <a:solidFill>
                  <a:srgbClr val="046370"/>
                </a:solidFill>
              </a:rPr>
              <a:t>Voie A, Voie B, Voie C </a:t>
            </a:r>
          </a:p>
        </p:txBody>
      </p:sp>
      <p:sp>
        <p:nvSpPr>
          <p:cNvPr id="10" name="Content Placeholder 9">
            <a:extLst>
              <a:ext uri="{FF2B5EF4-FFF2-40B4-BE49-F238E27FC236}">
                <a16:creationId xmlns:a16="http://schemas.microsoft.com/office/drawing/2014/main" id="{03B3D7D0-2CC2-EAB3-C35C-FB5C581D6269}"/>
              </a:ext>
            </a:extLst>
          </p:cNvPr>
          <p:cNvSpPr>
            <a:spLocks noGrp="1"/>
          </p:cNvSpPr>
          <p:nvPr>
            <p:ph idx="1"/>
            <p:custDataLst>
              <p:tags r:id="rId2"/>
            </p:custDataLst>
          </p:nvPr>
        </p:nvSpPr>
        <p:spPr>
          <a:xfrm>
            <a:off x="1219200" y="1787815"/>
            <a:ext cx="5155146" cy="3979585"/>
          </a:xfrm>
        </p:spPr>
        <p:txBody>
          <a:bodyPr anchor="ctr">
            <a:normAutofit/>
          </a:bodyPr>
          <a:lstStyle/>
          <a:p>
            <a:pPr marL="0" indent="0">
              <a:buNone/>
            </a:pPr>
            <a:r>
              <a:rPr lang="fr-FR" sz="3200"/>
              <a:t>C’est à ton tour de présenter les annonces de la semaine à l’école. Ce jeudi à midi, il y aura une partie de volleyball entre le personnel scolaire et les élèves. Tu invites tout le monde à y assister! </a:t>
            </a:r>
          </a:p>
          <a:p>
            <a:pPr marL="0" indent="0">
              <a:buNone/>
            </a:pPr>
            <a:endParaRPr lang="en-US" sz="2000"/>
          </a:p>
        </p:txBody>
      </p:sp>
      <p:pic>
        <p:nvPicPr>
          <p:cNvPr id="6" name="Image 5">
            <a:extLst>
              <a:ext uri="{FF2B5EF4-FFF2-40B4-BE49-F238E27FC236}">
                <a16:creationId xmlns:a16="http://schemas.microsoft.com/office/drawing/2014/main" id="{F2D97A05-8C3A-42D3-8A7B-7C62214BE0AA}"/>
              </a:ext>
            </a:extLst>
          </p:cNvPr>
          <p:cNvPicPr>
            <a:picLocks noChangeAspect="1"/>
          </p:cNvPicPr>
          <p:nvPr/>
        </p:nvPicPr>
        <p:blipFill>
          <a:blip r:embed="rId5"/>
          <a:stretch>
            <a:fillRect/>
          </a:stretch>
        </p:blipFill>
        <p:spPr>
          <a:xfrm>
            <a:off x="6906978" y="887558"/>
            <a:ext cx="4707034" cy="4731173"/>
          </a:xfrm>
          <a:prstGeom prst="rect">
            <a:avLst/>
          </a:prstGeom>
        </p:spPr>
      </p:pic>
    </p:spTree>
    <p:extLst>
      <p:ext uri="{BB962C8B-B14F-4D97-AF65-F5344CB8AC3E}">
        <p14:creationId xmlns:p14="http://schemas.microsoft.com/office/powerpoint/2010/main" val="4134450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E8482CF5-16D1-C8BC-3030-ABE2DA569814}"/>
              </a:ext>
            </a:extLst>
          </p:cNvPr>
          <p:cNvSpPr txBox="1"/>
          <p:nvPr/>
        </p:nvSpPr>
        <p:spPr>
          <a:xfrm>
            <a:off x="1414359" y="1625683"/>
            <a:ext cx="5571919" cy="3970318"/>
          </a:xfrm>
          <a:prstGeom prst="rect">
            <a:avLst/>
          </a:prstGeom>
          <a:noFill/>
        </p:spPr>
        <p:txBody>
          <a:bodyPr wrap="square">
            <a:spAutoFit/>
          </a:bodyPr>
          <a:lstStyle/>
          <a:p>
            <a:endParaRPr lang="fr-CA">
              <a:hlinkClick r:id="rId3"/>
            </a:endParaRPr>
          </a:p>
          <a:p>
            <a:pPr marL="285750" indent="-285750">
              <a:buFont typeface="Wingdings" panose="05000000000000000000" pitchFamily="2" charset="2"/>
              <a:buChar char="q"/>
            </a:pPr>
            <a:r>
              <a:rPr lang="fr-CA"/>
              <a:t>CECR Volume complémentaire</a:t>
            </a:r>
            <a:endParaRPr lang="fr-CA">
              <a:hlinkClick r:id="rId3"/>
            </a:endParaRPr>
          </a:p>
          <a:p>
            <a:pPr marL="0" indent="0">
              <a:buNone/>
            </a:pPr>
            <a:r>
              <a:rPr lang="fr-CA">
                <a:hlinkClick r:id="rId3"/>
              </a:rPr>
              <a:t>https://rm.coe.int/cadre-europeen-commun-de-reference-pour-les-langues-apprendre-enseigne/1680a4e270</a:t>
            </a:r>
            <a:endParaRPr lang="fr-CA"/>
          </a:p>
          <a:p>
            <a:pPr marL="0" indent="0">
              <a:buNone/>
            </a:pPr>
            <a:endParaRPr lang="fr-CA"/>
          </a:p>
          <a:p>
            <a:pPr marL="285750" indent="-285750">
              <a:buFont typeface="Wingdings" panose="05000000000000000000" pitchFamily="2" charset="2"/>
              <a:buChar char="q"/>
            </a:pPr>
            <a:r>
              <a:rPr lang="fr-CA" err="1"/>
              <a:t>Idéllo</a:t>
            </a:r>
            <a:r>
              <a:rPr lang="fr-CA"/>
              <a:t> offre une série de capsules vidéo sur le CECR</a:t>
            </a:r>
          </a:p>
          <a:p>
            <a:r>
              <a:rPr lang="fr-CA">
                <a:hlinkClick r:id="rId4"/>
              </a:rPr>
              <a:t>https://www.idello.org/fr/ressource/45908-Capsules-CECR</a:t>
            </a:r>
            <a:endParaRPr lang="fr-CA"/>
          </a:p>
          <a:p>
            <a:pPr marL="0" indent="0">
              <a:buNone/>
            </a:pPr>
            <a:endParaRPr lang="fr-CA"/>
          </a:p>
          <a:p>
            <a:pPr marL="285750" indent="-285750">
              <a:buFont typeface="Wingdings" panose="05000000000000000000" pitchFamily="2" charset="2"/>
              <a:buChar char="q"/>
            </a:pPr>
            <a:r>
              <a:rPr lang="fr-CA"/>
              <a:t>Vidéos sur les niveaux du CECR, développés par Rodrigue Hébert</a:t>
            </a:r>
          </a:p>
          <a:p>
            <a:pPr marL="0" indent="0">
              <a:buNone/>
            </a:pPr>
            <a:r>
              <a:rPr lang="fr-CA">
                <a:hlinkClick r:id="rId5"/>
              </a:rPr>
              <a:t>https://www.youtube.com/playlist</a:t>
            </a:r>
            <a:r>
              <a:rPr lang="en-US">
                <a:hlinkClick r:id="rId5"/>
              </a:rPr>
              <a:t>?list=PLLNv1l6ADXp1DufdkVgHzxve7rnFJpRlG</a:t>
            </a:r>
            <a:endParaRPr lang="en-US"/>
          </a:p>
          <a:p>
            <a:pPr marL="0" indent="0">
              <a:buNone/>
            </a:pPr>
            <a:endParaRPr lang="en-US"/>
          </a:p>
        </p:txBody>
      </p:sp>
      <p:sp>
        <p:nvSpPr>
          <p:cNvPr id="9" name="ZoneTexte 8">
            <a:extLst>
              <a:ext uri="{FF2B5EF4-FFF2-40B4-BE49-F238E27FC236}">
                <a16:creationId xmlns:a16="http://schemas.microsoft.com/office/drawing/2014/main" id="{67783119-7460-B385-8C65-8EB6489188F6}"/>
              </a:ext>
            </a:extLst>
          </p:cNvPr>
          <p:cNvSpPr txBox="1"/>
          <p:nvPr/>
        </p:nvSpPr>
        <p:spPr>
          <a:xfrm>
            <a:off x="1361806" y="177704"/>
            <a:ext cx="9281311" cy="1354217"/>
          </a:xfrm>
          <a:prstGeom prst="rect">
            <a:avLst/>
          </a:prstGeom>
          <a:noFill/>
        </p:spPr>
        <p:txBody>
          <a:bodyPr wrap="square" lIns="91440" tIns="45720" rIns="91440" bIns="45720" anchor="t">
            <a:spAutoFit/>
          </a:bodyPr>
          <a:lstStyle/>
          <a:p>
            <a:r>
              <a:rPr lang="fr-CA" altLang="fr-FR" sz="4100" b="1" cap="all" spc="200">
                <a:solidFill>
                  <a:schemeClr val="tx2"/>
                </a:solidFill>
                <a:latin typeface="+mj-lt"/>
                <a:ea typeface="+mj-ea"/>
                <a:cs typeface="Calibri Light" panose="020F0302020204030204" pitchFamily="34" charset="0"/>
              </a:rPr>
              <a:t>Cadre européen commun de référence pour les langues (CECR)</a:t>
            </a:r>
            <a:endParaRPr lang="en-US" sz="4100" b="1" cap="all" spc="200">
              <a:solidFill>
                <a:schemeClr val="tx2"/>
              </a:solidFill>
              <a:latin typeface="+mj-lt"/>
              <a:ea typeface="+mj-ea"/>
              <a:cs typeface="Calibri Light" panose="020F0302020204030204" pitchFamily="34" charset="0"/>
            </a:endParaRPr>
          </a:p>
        </p:txBody>
      </p:sp>
      <p:pic>
        <p:nvPicPr>
          <p:cNvPr id="7" name="Image 6">
            <a:extLst>
              <a:ext uri="{FF2B5EF4-FFF2-40B4-BE49-F238E27FC236}">
                <a16:creationId xmlns:a16="http://schemas.microsoft.com/office/drawing/2014/main" id="{1F046FFB-61A2-5B3C-8F95-3B06F2D3C15B}"/>
              </a:ext>
            </a:extLst>
          </p:cNvPr>
          <p:cNvPicPr>
            <a:picLocks noChangeAspect="1"/>
          </p:cNvPicPr>
          <p:nvPr/>
        </p:nvPicPr>
        <p:blipFill>
          <a:blip r:embed="rId6"/>
          <a:stretch>
            <a:fillRect/>
          </a:stretch>
        </p:blipFill>
        <p:spPr>
          <a:xfrm>
            <a:off x="7325322" y="2947130"/>
            <a:ext cx="4259591" cy="2092167"/>
          </a:xfrm>
          <a:prstGeom prst="rect">
            <a:avLst/>
          </a:prstGeom>
        </p:spPr>
      </p:pic>
    </p:spTree>
    <p:extLst>
      <p:ext uri="{BB962C8B-B14F-4D97-AF65-F5344CB8AC3E}">
        <p14:creationId xmlns:p14="http://schemas.microsoft.com/office/powerpoint/2010/main" val="22736712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custDataLst>
              <p:tags r:id="rId1"/>
            </p:custDataLst>
          </p:nvPr>
        </p:nvSpPr>
        <p:spPr>
          <a:xfrm>
            <a:off x="978344" y="527050"/>
            <a:ext cx="10724439" cy="814388"/>
          </a:xfrm>
        </p:spPr>
        <p:txBody>
          <a:bodyPr>
            <a:noAutofit/>
          </a:bodyPr>
          <a:lstStyle/>
          <a:p>
            <a:pPr algn="ctr"/>
            <a:r>
              <a:rPr lang="fr-CA" altLang="fr-FR" sz="4000" b="1">
                <a:latin typeface="Calibri Light"/>
                <a:cs typeface="Calibri Light"/>
              </a:rPr>
              <a:t> </a:t>
            </a:r>
            <a:r>
              <a:rPr lang="fr-CA" altLang="fr-FR" sz="4100" b="1">
                <a:cs typeface="Calibri Light"/>
              </a:rPr>
              <a:t>Apprendre une langue c’est une</a:t>
            </a:r>
            <a:r>
              <a:rPr lang="fr-CA" altLang="fr-FR" sz="4000" b="1">
                <a:latin typeface="Calibri Light"/>
                <a:cs typeface="Calibri Light"/>
              </a:rPr>
              <a:t> </a:t>
            </a:r>
            <a:r>
              <a:rPr lang="fr-CA" altLang="fr-FR" sz="4100" b="1">
                <a:cs typeface="Calibri Light"/>
              </a:rPr>
              <a:t>activité de longue haleine</a:t>
            </a:r>
          </a:p>
        </p:txBody>
      </p:sp>
      <p:sp>
        <p:nvSpPr>
          <p:cNvPr id="76803" name="Rectangle 3"/>
          <p:cNvSpPr>
            <a:spLocks noGrp="1" noChangeArrowheads="1"/>
          </p:cNvSpPr>
          <p:nvPr>
            <p:ph type="body" sz="half" idx="1"/>
            <p:custDataLst>
              <p:tags r:id="rId2"/>
            </p:custDataLst>
          </p:nvPr>
        </p:nvSpPr>
        <p:spPr>
          <a:xfrm>
            <a:off x="1140436" y="1843028"/>
            <a:ext cx="4663216" cy="4419660"/>
          </a:xfrm>
        </p:spPr>
        <p:txBody>
          <a:bodyPr>
            <a:normAutofit fontScale="77500" lnSpcReduction="20000"/>
          </a:bodyPr>
          <a:lstStyle/>
          <a:p>
            <a:pPr marL="274320" indent="-274320">
              <a:spcAft>
                <a:spcPts val="0"/>
              </a:spcAft>
              <a:buClr>
                <a:schemeClr val="accent3"/>
              </a:buClr>
              <a:buFont typeface="Wingdings 2"/>
              <a:buChar char=""/>
              <a:defRPr/>
            </a:pPr>
            <a:endParaRPr lang="fr-CA" sz="3500" b="1">
              <a:solidFill>
                <a:srgbClr val="715C29"/>
              </a:solidFill>
            </a:endParaRPr>
          </a:p>
          <a:p>
            <a:pPr marL="0" indent="0">
              <a:spcAft>
                <a:spcPts val="0"/>
              </a:spcAft>
              <a:buClr>
                <a:schemeClr val="accent3"/>
              </a:buClr>
              <a:buNone/>
              <a:defRPr/>
            </a:pPr>
            <a:r>
              <a:rPr lang="fr-CA" sz="3500" b="1">
                <a:solidFill>
                  <a:schemeClr val="accent4"/>
                </a:solidFill>
              </a:rPr>
              <a:t>Compétences communicatives interpersonnelles de base</a:t>
            </a:r>
          </a:p>
          <a:p>
            <a:pPr marL="0" indent="0">
              <a:spcAft>
                <a:spcPts val="0"/>
              </a:spcAft>
              <a:buClr>
                <a:schemeClr val="accent3"/>
              </a:buClr>
              <a:buNone/>
              <a:defRPr/>
            </a:pPr>
            <a:endParaRPr lang="fr-CA" sz="3500" b="1">
              <a:solidFill>
                <a:schemeClr val="accent4"/>
              </a:solidFill>
            </a:endParaRPr>
          </a:p>
          <a:p>
            <a:pPr marL="0" indent="0">
              <a:spcAft>
                <a:spcPts val="0"/>
              </a:spcAft>
              <a:buClr>
                <a:schemeClr val="accent3"/>
              </a:buClr>
              <a:buNone/>
              <a:defRPr/>
            </a:pPr>
            <a:r>
              <a:rPr lang="fr-CA" sz="3500" b="1">
                <a:solidFill>
                  <a:schemeClr val="accent6"/>
                </a:solidFill>
              </a:rPr>
              <a:t>Compétences cognitives de la langue académique, scolaire, disciplinaire</a:t>
            </a:r>
          </a:p>
          <a:p>
            <a:pPr marL="0" indent="0">
              <a:spcAft>
                <a:spcPts val="0"/>
              </a:spcAft>
              <a:buClr>
                <a:schemeClr val="accent3"/>
              </a:buClr>
              <a:buNone/>
              <a:defRPr/>
            </a:pPr>
            <a:endParaRPr lang="fr-CA" sz="3500" b="1">
              <a:solidFill>
                <a:schemeClr val="accent6"/>
              </a:solidFill>
            </a:endParaRPr>
          </a:p>
          <a:p>
            <a:pPr marL="0" indent="0">
              <a:spcAft>
                <a:spcPts val="0"/>
              </a:spcAft>
              <a:buClr>
                <a:schemeClr val="accent3"/>
              </a:buClr>
              <a:buNone/>
              <a:defRPr/>
            </a:pPr>
            <a:r>
              <a:rPr lang="fr-CA" sz="1800" b="1">
                <a:solidFill>
                  <a:srgbClr val="715C29"/>
                </a:solidFill>
              </a:rPr>
              <a:t>(Jim Cummins, OISE, Université de Toronto)</a:t>
            </a:r>
          </a:p>
          <a:p>
            <a:pPr marL="274320" indent="-274320">
              <a:spcAft>
                <a:spcPts val="0"/>
              </a:spcAft>
              <a:buClr>
                <a:schemeClr val="accent3"/>
              </a:buClr>
              <a:buNone/>
              <a:defRPr/>
            </a:pPr>
            <a:endParaRPr lang="fr-CA" sz="2400" b="1"/>
          </a:p>
        </p:txBody>
      </p:sp>
      <p:pic>
        <p:nvPicPr>
          <p:cNvPr id="3" name="Espace réservé du contenu 2"/>
          <p:cNvPicPr>
            <a:picLocks noGrp="1" noChangeAspect="1"/>
          </p:cNvPicPr>
          <p:nvPr>
            <p:ph sz="half" idx="2"/>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6094209" y="2118065"/>
            <a:ext cx="3552702" cy="4114800"/>
          </a:xfrm>
          <a:prstGeom prst="rect">
            <a:avLst/>
          </a:prstGeom>
          <a:ln>
            <a:noFill/>
          </a:ln>
          <a:effectLst>
            <a:softEdge rad="112500"/>
          </a:effectLst>
        </p:spPr>
      </p:pic>
      <p:sp>
        <p:nvSpPr>
          <p:cNvPr id="21510" name="Text Box 10"/>
          <p:cNvSpPr txBox="1">
            <a:spLocks noChangeArrowheads="1"/>
          </p:cNvSpPr>
          <p:nvPr>
            <p:custDataLst>
              <p:tags r:id="rId4"/>
            </p:custDataLst>
          </p:nvPr>
        </p:nvSpPr>
        <p:spPr bwMode="auto">
          <a:xfrm>
            <a:off x="7608888" y="1341438"/>
            <a:ext cx="1511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defTabSz="914400" eaLnBrk="1" hangingPunct="1"/>
            <a:endParaRPr lang="fr-FR" altLang="fr-FR">
              <a:solidFill>
                <a:prstClr val="black"/>
              </a:solidFill>
            </a:endParaRPr>
          </a:p>
        </p:txBody>
      </p:sp>
      <p:sp>
        <p:nvSpPr>
          <p:cNvPr id="21511" name="Text Box 11"/>
          <p:cNvSpPr txBox="1">
            <a:spLocks noChangeArrowheads="1"/>
          </p:cNvSpPr>
          <p:nvPr>
            <p:custDataLst>
              <p:tags r:id="rId5"/>
            </p:custDataLst>
          </p:nvPr>
        </p:nvSpPr>
        <p:spPr bwMode="auto">
          <a:xfrm>
            <a:off x="9666586" y="2060575"/>
            <a:ext cx="461665"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defTabSz="914400" eaLnBrk="1" hangingPunct="1"/>
            <a:endParaRPr lang="fr-FR" altLang="fr-FR">
              <a:solidFill>
                <a:prstClr val="black"/>
              </a:solidFill>
            </a:endParaRPr>
          </a:p>
        </p:txBody>
      </p:sp>
      <p:sp>
        <p:nvSpPr>
          <p:cNvPr id="21512" name="Text Box 17"/>
          <p:cNvSpPr txBox="1">
            <a:spLocks noChangeArrowheads="1"/>
          </p:cNvSpPr>
          <p:nvPr>
            <p:custDataLst>
              <p:tags r:id="rId6"/>
            </p:custDataLst>
          </p:nvPr>
        </p:nvSpPr>
        <p:spPr bwMode="auto">
          <a:xfrm>
            <a:off x="9973365" y="2380856"/>
            <a:ext cx="2044464" cy="3754874"/>
          </a:xfrm>
          <a:prstGeom prst="rect">
            <a:avLst/>
          </a:prstGeom>
          <a:noFill/>
          <a:ln>
            <a:noFill/>
          </a:ln>
        </p:spPr>
        <p:txBody>
          <a:bodyPr wrap="square" lIns="91440" tIns="45720" rIns="91440" bIns="45720" anchor="t">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defTabSz="914400" eaLnBrk="1" hangingPunct="1"/>
            <a:endParaRPr lang="fr-CA" altLang="fr-FR">
              <a:solidFill>
                <a:prstClr val="black"/>
              </a:solidFill>
            </a:endParaRPr>
          </a:p>
          <a:p>
            <a:pPr defTabSz="914400" eaLnBrk="1" hangingPunct="1"/>
            <a:r>
              <a:rPr lang="fr-CA" altLang="fr-FR" sz="2800" b="1">
                <a:solidFill>
                  <a:schemeClr val="accent4"/>
                </a:solidFill>
                <a:latin typeface="Tahoma"/>
                <a:ea typeface="Tahoma"/>
                <a:cs typeface="Tahoma"/>
              </a:rPr>
              <a:t>2 à 3 ans</a:t>
            </a:r>
          </a:p>
          <a:p>
            <a:pPr defTabSz="914400" eaLnBrk="1" hangingPunct="1"/>
            <a:endParaRPr lang="fr-CA" altLang="fr-FR" sz="400">
              <a:solidFill>
                <a:prstClr val="black"/>
              </a:solidFill>
            </a:endParaRPr>
          </a:p>
          <a:p>
            <a:pPr defTabSz="914400" eaLnBrk="1" hangingPunct="1"/>
            <a:r>
              <a:rPr lang="fr-CA" altLang="fr-FR">
                <a:solidFill>
                  <a:schemeClr val="accent2"/>
                </a:solidFill>
                <a:latin typeface="Tahoma"/>
                <a:ea typeface="Tahoma"/>
                <a:cs typeface="Tahoma"/>
              </a:rPr>
              <a:t>____________</a:t>
            </a:r>
          </a:p>
          <a:p>
            <a:pPr defTabSz="914400" eaLnBrk="1" hangingPunct="1"/>
            <a:endParaRPr lang="fr-CA" altLang="fr-FR">
              <a:solidFill>
                <a:srgbClr val="3333CC"/>
              </a:solidFill>
            </a:endParaRPr>
          </a:p>
          <a:p>
            <a:pPr defTabSz="914400" eaLnBrk="1" hangingPunct="1"/>
            <a:endParaRPr lang="fr-CA" altLang="fr-FR">
              <a:solidFill>
                <a:prstClr val="black"/>
              </a:solidFill>
            </a:endParaRPr>
          </a:p>
          <a:p>
            <a:pPr defTabSz="914400" eaLnBrk="1" hangingPunct="1"/>
            <a:endParaRPr lang="fr-CA" altLang="fr-FR">
              <a:solidFill>
                <a:prstClr val="black"/>
              </a:solidFill>
            </a:endParaRPr>
          </a:p>
          <a:p>
            <a:pPr eaLnBrk="1" hangingPunct="1"/>
            <a:r>
              <a:rPr lang="fr-CA" altLang="fr-FR" sz="2800" b="1" strike="sngStrike">
                <a:solidFill>
                  <a:schemeClr val="accent6"/>
                </a:solidFill>
                <a:latin typeface="Tahoma"/>
                <a:ea typeface="Tahoma"/>
                <a:cs typeface="Tahoma"/>
              </a:rPr>
              <a:t>5 à 7 ans</a:t>
            </a:r>
          </a:p>
          <a:p>
            <a:pPr eaLnBrk="1" hangingPunct="1"/>
            <a:r>
              <a:rPr lang="fr-CA" altLang="fr-FR" sz="2800" b="1">
                <a:solidFill>
                  <a:schemeClr val="accent6"/>
                </a:solidFill>
                <a:latin typeface="Tahoma"/>
                <a:ea typeface="Tahoma"/>
                <a:cs typeface="Tahoma"/>
              </a:rPr>
              <a:t>7 à 10 ans</a:t>
            </a:r>
          </a:p>
          <a:p>
            <a:pPr defTabSz="914400" eaLnBrk="1" hangingPunct="1"/>
            <a:endParaRPr lang="fr-CA" altLang="fr-FR" sz="2400" b="1">
              <a:solidFill>
                <a:srgbClr val="DBEFF9"/>
              </a:solidFill>
            </a:endParaRPr>
          </a:p>
          <a:p>
            <a:pPr defTabSz="914400" eaLnBrk="1" hangingPunct="1"/>
            <a:endParaRPr lang="fr-CA" altLang="fr-FR">
              <a:solidFill>
                <a:prstClr val="black"/>
              </a:solidFill>
            </a:endParaRPr>
          </a:p>
          <a:p>
            <a:pPr defTabSz="914400" eaLnBrk="1" hangingPunct="1"/>
            <a:endParaRPr lang="fr-CA" altLang="fr-FR">
              <a:solidFill>
                <a:prstClr val="black"/>
              </a:solidFill>
            </a:endParaRPr>
          </a:p>
        </p:txBody>
      </p:sp>
      <p:sp>
        <p:nvSpPr>
          <p:cNvPr id="4" name="ZoneTexte 3"/>
          <p:cNvSpPr txBox="1"/>
          <p:nvPr>
            <p:custDataLst>
              <p:tags r:id="rId7"/>
            </p:custDataLst>
          </p:nvPr>
        </p:nvSpPr>
        <p:spPr>
          <a:xfrm>
            <a:off x="8197014" y="6135730"/>
            <a:ext cx="1398140" cy="253916"/>
          </a:xfrm>
          <a:prstGeom prst="rect">
            <a:avLst/>
          </a:prstGeom>
          <a:noFill/>
        </p:spPr>
        <p:txBody>
          <a:bodyPr wrap="none" rtlCol="0">
            <a:spAutoFit/>
          </a:bodyPr>
          <a:lstStyle/>
          <a:p>
            <a:pPr defTabSz="914400"/>
            <a:r>
              <a:rPr lang="fr-CA" sz="1050">
                <a:solidFill>
                  <a:prstClr val="black"/>
                </a:solidFill>
              </a:rPr>
              <a:t>Fotolia.com @ </a:t>
            </a:r>
            <a:r>
              <a:rPr lang="fr-CA" sz="1050" err="1">
                <a:solidFill>
                  <a:prstClr val="black"/>
                </a:solidFill>
              </a:rPr>
              <a:t>adimas</a:t>
            </a:r>
            <a:endParaRPr lang="en-CA" sz="1050">
              <a:solidFill>
                <a:prstClr val="black"/>
              </a:solidFill>
            </a:endParaRPr>
          </a:p>
        </p:txBody>
      </p:sp>
    </p:spTree>
    <p:extLst>
      <p:ext uri="{BB962C8B-B14F-4D97-AF65-F5344CB8AC3E}">
        <p14:creationId xmlns:p14="http://schemas.microsoft.com/office/powerpoint/2010/main" val="2075437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1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512">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51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5A01AEE-C556-4D17-AF75-26C14DFB9806}"/>
              </a:ext>
            </a:extLst>
          </p:cNvPr>
          <p:cNvSpPr txBox="1"/>
          <p:nvPr/>
        </p:nvSpPr>
        <p:spPr>
          <a:xfrm>
            <a:off x="369949" y="1908209"/>
            <a:ext cx="1148235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1800" b="0" i="0" u="none" strike="noStrike" baseline="0">
              <a:solidFill>
                <a:srgbClr val="000000"/>
              </a:solidFill>
              <a:latin typeface="Myriad Pro Light"/>
            </a:endParaRPr>
          </a:p>
          <a:p>
            <a:pPr algn="just"/>
            <a:endParaRPr lang="fr-FR" sz="1400">
              <a:solidFill>
                <a:srgbClr val="5B6770"/>
              </a:solidFill>
            </a:endParaRPr>
          </a:p>
        </p:txBody>
      </p:sp>
      <p:sp>
        <p:nvSpPr>
          <p:cNvPr id="5" name="ZoneTexte 4">
            <a:extLst>
              <a:ext uri="{FF2B5EF4-FFF2-40B4-BE49-F238E27FC236}">
                <a16:creationId xmlns:a16="http://schemas.microsoft.com/office/drawing/2014/main" id="{9B99EF35-6C29-4E6D-8DE7-F0980830E412}"/>
              </a:ext>
            </a:extLst>
          </p:cNvPr>
          <p:cNvSpPr txBox="1"/>
          <p:nvPr/>
        </p:nvSpPr>
        <p:spPr>
          <a:xfrm>
            <a:off x="0" y="5239170"/>
            <a:ext cx="12192000" cy="738664"/>
          </a:xfrm>
          <a:prstGeom prst="rect">
            <a:avLst/>
          </a:prstGeom>
          <a:solidFill>
            <a:schemeClr val="bg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CA" sz="4200" b="1">
                <a:solidFill>
                  <a:srgbClr val="5B6770"/>
                </a:solidFill>
                <a:latin typeface="Arial"/>
                <a:cs typeface="Arial"/>
              </a:rPr>
              <a:t>Le rôle de la langue première</a:t>
            </a:r>
          </a:p>
        </p:txBody>
      </p:sp>
      <p:pic>
        <p:nvPicPr>
          <p:cNvPr id="15" name="Espace réservé du contenu 2">
            <a:extLst>
              <a:ext uri="{FF2B5EF4-FFF2-40B4-BE49-F238E27FC236}">
                <a16:creationId xmlns:a16="http://schemas.microsoft.com/office/drawing/2014/main" id="{7885BE17-0E6F-DEAF-9E12-D6691DE82159}"/>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3511017" y="880166"/>
            <a:ext cx="3642779" cy="4114800"/>
          </a:xfrm>
          <a:prstGeom prst="rect">
            <a:avLst/>
          </a:prstGeom>
          <a:ln>
            <a:noFill/>
          </a:ln>
          <a:effectLst>
            <a:softEdge rad="112500"/>
          </a:effectLst>
        </p:spPr>
      </p:pic>
      <p:pic>
        <p:nvPicPr>
          <p:cNvPr id="17" name="Espace réservé du contenu 2">
            <a:extLst>
              <a:ext uri="{FF2B5EF4-FFF2-40B4-BE49-F238E27FC236}">
                <a16:creationId xmlns:a16="http://schemas.microsoft.com/office/drawing/2014/main" id="{8286D937-8EC8-7A8B-0EB4-654B72CC9901}"/>
              </a:ext>
            </a:extLst>
          </p:cNvPr>
          <p:cNvPicPr>
            <a:picLocks noChangeAspect="1"/>
          </p:cNvPicPr>
          <p:nvPr>
            <p:custDataLst>
              <p:tags r:id="rId2"/>
            </p:custDataLst>
          </p:nvPr>
        </p:nvPicPr>
        <p:blipFill>
          <a:blip r:embed="rId5" cstate="print">
            <a:alphaModFix amt="54000"/>
            <a:extLst>
              <a:ext uri="{28A0092B-C50C-407E-A947-70E740481C1C}">
                <a14:useLocalDpi xmlns:a14="http://schemas.microsoft.com/office/drawing/2010/main" val="0"/>
              </a:ext>
            </a:extLst>
          </a:blip>
          <a:stretch>
            <a:fillRect/>
          </a:stretch>
        </p:blipFill>
        <p:spPr>
          <a:xfrm>
            <a:off x="5281650" y="880166"/>
            <a:ext cx="3642779" cy="4114800"/>
          </a:xfrm>
          <a:prstGeom prst="rect">
            <a:avLst/>
          </a:prstGeom>
          <a:ln>
            <a:noFill/>
          </a:ln>
          <a:effectLst>
            <a:softEdge rad="112500"/>
          </a:effectLst>
        </p:spPr>
      </p:pic>
      <p:sp>
        <p:nvSpPr>
          <p:cNvPr id="19" name="ZoneTexte 18">
            <a:extLst>
              <a:ext uri="{FF2B5EF4-FFF2-40B4-BE49-F238E27FC236}">
                <a16:creationId xmlns:a16="http://schemas.microsoft.com/office/drawing/2014/main" id="{04A17A2C-D161-8C21-5C22-49E37028D682}"/>
              </a:ext>
            </a:extLst>
          </p:cNvPr>
          <p:cNvSpPr txBox="1"/>
          <p:nvPr/>
        </p:nvSpPr>
        <p:spPr>
          <a:xfrm>
            <a:off x="3818144" y="388732"/>
            <a:ext cx="1954443" cy="369332"/>
          </a:xfrm>
          <a:prstGeom prst="rect">
            <a:avLst/>
          </a:prstGeom>
          <a:noFill/>
        </p:spPr>
        <p:txBody>
          <a:bodyPr wrap="square" rtlCol="0">
            <a:spAutoFit/>
          </a:bodyPr>
          <a:lstStyle/>
          <a:p>
            <a:r>
              <a:rPr lang="fr-CA">
                <a:solidFill>
                  <a:srgbClr val="00B0F0"/>
                </a:solidFill>
                <a:latin typeface="Amasis MT Pro Medium" panose="02040604050005020304" pitchFamily="18" charset="0"/>
              </a:rPr>
              <a:t>Langue première</a:t>
            </a:r>
            <a:endParaRPr lang="en-US">
              <a:solidFill>
                <a:srgbClr val="00B0F0"/>
              </a:solidFill>
              <a:latin typeface="Amasis MT Pro Medium" panose="02040604050005020304" pitchFamily="18" charset="0"/>
            </a:endParaRPr>
          </a:p>
        </p:txBody>
      </p:sp>
      <p:sp>
        <p:nvSpPr>
          <p:cNvPr id="21" name="ZoneTexte 20">
            <a:extLst>
              <a:ext uri="{FF2B5EF4-FFF2-40B4-BE49-F238E27FC236}">
                <a16:creationId xmlns:a16="http://schemas.microsoft.com/office/drawing/2014/main" id="{71684C76-1EA7-19D1-8003-05CA8D510075}"/>
              </a:ext>
            </a:extLst>
          </p:cNvPr>
          <p:cNvSpPr txBox="1"/>
          <p:nvPr/>
        </p:nvSpPr>
        <p:spPr>
          <a:xfrm>
            <a:off x="5925720" y="397869"/>
            <a:ext cx="2354637" cy="369332"/>
          </a:xfrm>
          <a:prstGeom prst="rect">
            <a:avLst/>
          </a:prstGeom>
          <a:noFill/>
        </p:spPr>
        <p:txBody>
          <a:bodyPr wrap="square" rtlCol="0">
            <a:spAutoFit/>
          </a:bodyPr>
          <a:lstStyle/>
          <a:p>
            <a:r>
              <a:rPr lang="fr-CA">
                <a:solidFill>
                  <a:srgbClr val="00B0F0"/>
                </a:solidFill>
                <a:latin typeface="Amasis MT Pro Medium" panose="02040604050005020304" pitchFamily="18" charset="0"/>
              </a:rPr>
              <a:t>Langue additionnelle</a:t>
            </a:r>
            <a:endParaRPr lang="en-US">
              <a:solidFill>
                <a:srgbClr val="00B0F0"/>
              </a:solidFill>
              <a:latin typeface="Amasis MT Pro Medium" panose="02040604050005020304" pitchFamily="18" charset="0"/>
            </a:endParaRPr>
          </a:p>
        </p:txBody>
      </p:sp>
      <p:sp>
        <p:nvSpPr>
          <p:cNvPr id="22" name="Rectangle : coins arrondis 21">
            <a:extLst>
              <a:ext uri="{FF2B5EF4-FFF2-40B4-BE49-F238E27FC236}">
                <a16:creationId xmlns:a16="http://schemas.microsoft.com/office/drawing/2014/main" id="{C9790FE2-0D9E-D034-1859-8B1FEBB7E245}"/>
              </a:ext>
            </a:extLst>
          </p:cNvPr>
          <p:cNvSpPr/>
          <p:nvPr/>
        </p:nvSpPr>
        <p:spPr>
          <a:xfrm>
            <a:off x="4651883" y="4289958"/>
            <a:ext cx="3387230" cy="417471"/>
          </a:xfrm>
          <a:prstGeom prst="roundRect">
            <a:avLst/>
          </a:prstGeom>
          <a:solidFill>
            <a:schemeClr val="accent5">
              <a:lumMod val="20000"/>
              <a:lumOff val="8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a:solidFill>
                  <a:srgbClr val="00B0F0"/>
                </a:solidFill>
                <a:latin typeface="Amasis MT Pro Medium" panose="02040604050005020304" pitchFamily="18" charset="0"/>
              </a:rPr>
              <a:t>Interdépendance des langues</a:t>
            </a:r>
            <a:endParaRPr lang="en-US">
              <a:solidFill>
                <a:srgbClr val="00B0F0"/>
              </a:solidFill>
              <a:latin typeface="Amasis MT Pro Medium" panose="02040604050005020304" pitchFamily="18" charset="0"/>
            </a:endParaRPr>
          </a:p>
        </p:txBody>
      </p:sp>
      <p:sp>
        <p:nvSpPr>
          <p:cNvPr id="24" name="ZoneTexte 23">
            <a:extLst>
              <a:ext uri="{FF2B5EF4-FFF2-40B4-BE49-F238E27FC236}">
                <a16:creationId xmlns:a16="http://schemas.microsoft.com/office/drawing/2014/main" id="{45623257-6810-8DBB-39E1-89D7522C4A80}"/>
              </a:ext>
            </a:extLst>
          </p:cNvPr>
          <p:cNvSpPr txBox="1"/>
          <p:nvPr/>
        </p:nvSpPr>
        <p:spPr>
          <a:xfrm>
            <a:off x="3177183" y="6222038"/>
            <a:ext cx="6097190" cy="369332"/>
          </a:xfrm>
          <a:prstGeom prst="rect">
            <a:avLst/>
          </a:prstGeom>
          <a:noFill/>
        </p:spPr>
        <p:txBody>
          <a:bodyPr wrap="square">
            <a:spAutoFit/>
          </a:bodyPr>
          <a:lstStyle/>
          <a:p>
            <a:r>
              <a:rPr lang="fr-CA" b="1">
                <a:solidFill>
                  <a:srgbClr val="5B6770"/>
                </a:solidFill>
              </a:rPr>
              <a:t>Le rôle du tremplin                    Le rôle du repère par défaut</a:t>
            </a:r>
            <a:endParaRPr lang="en-US"/>
          </a:p>
        </p:txBody>
      </p:sp>
      <p:pic>
        <p:nvPicPr>
          <p:cNvPr id="26" name="Graphique 25" descr="Bulle de discussion avec un remplissage uni">
            <a:extLst>
              <a:ext uri="{FF2B5EF4-FFF2-40B4-BE49-F238E27FC236}">
                <a16:creationId xmlns:a16="http://schemas.microsoft.com/office/drawing/2014/main" id="{C3D8D518-E33B-EE3D-4399-EC935EAE41A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24162" y="6222038"/>
            <a:ext cx="417471" cy="417471"/>
          </a:xfrm>
          <a:prstGeom prst="rect">
            <a:avLst/>
          </a:prstGeom>
        </p:spPr>
      </p:pic>
      <p:pic>
        <p:nvPicPr>
          <p:cNvPr id="27" name="Graphique 26" descr="Bulle de discussion avec un remplissage uni">
            <a:extLst>
              <a:ext uri="{FF2B5EF4-FFF2-40B4-BE49-F238E27FC236}">
                <a16:creationId xmlns:a16="http://schemas.microsoft.com/office/drawing/2014/main" id="{BCDB3D69-48F4-0028-402C-3D9C9EA1586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74936" y="6207306"/>
            <a:ext cx="417471" cy="417471"/>
          </a:xfrm>
          <a:prstGeom prst="rect">
            <a:avLst/>
          </a:prstGeom>
        </p:spPr>
      </p:pic>
    </p:spTree>
    <p:extLst>
      <p:ext uri="{BB962C8B-B14F-4D97-AF65-F5344CB8AC3E}">
        <p14:creationId xmlns:p14="http://schemas.microsoft.com/office/powerpoint/2010/main" val="6099583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down)">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re 1">
            <a:extLst>
              <a:ext uri="{FF2B5EF4-FFF2-40B4-BE49-F238E27FC236}">
                <a16:creationId xmlns:a16="http://schemas.microsoft.com/office/drawing/2014/main" id="{CF4FA98D-AC02-4297-AE3D-16E653B19E8A}"/>
              </a:ext>
            </a:extLst>
          </p:cNvPr>
          <p:cNvSpPr txBox="1">
            <a:spLocks/>
          </p:cNvSpPr>
          <p:nvPr>
            <p:custDataLst>
              <p:tags r:id="rId1"/>
            </p:custDataLst>
          </p:nvPr>
        </p:nvSpPr>
        <p:spPr>
          <a:xfrm>
            <a:off x="1119475" y="191480"/>
            <a:ext cx="9956145" cy="10923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accent1">
                    <a:lumMod val="7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fr-CA" sz="4100" b="1" cap="all" spc="200">
                <a:solidFill>
                  <a:srgbClr val="0B082E"/>
                </a:solidFill>
                <a:latin typeface="Impact "/>
                <a:cs typeface="Calibri Light"/>
              </a:rPr>
              <a:t>Le rôle de la langue première</a:t>
            </a:r>
          </a:p>
        </p:txBody>
      </p:sp>
      <p:sp>
        <p:nvSpPr>
          <p:cNvPr id="3" name="Espace réservé du contenu 2"/>
          <p:cNvSpPr>
            <a:spLocks noGrp="1"/>
          </p:cNvSpPr>
          <p:nvPr>
            <p:ph idx="1"/>
            <p:custDataLst>
              <p:tags r:id="rId2"/>
            </p:custDataLst>
          </p:nvPr>
        </p:nvSpPr>
        <p:spPr>
          <a:xfrm>
            <a:off x="315180" y="1469032"/>
            <a:ext cx="6281064" cy="5169093"/>
          </a:xfrm>
        </p:spPr>
        <p:txBody>
          <a:bodyPr vert="horz" lIns="91440" tIns="45720" rIns="91440" bIns="45720" rtlCol="0" anchor="t">
            <a:normAutofit/>
          </a:bodyPr>
          <a:lstStyle/>
          <a:p>
            <a:pPr marL="0" lvl="1" indent="0" algn="just">
              <a:buNone/>
            </a:pPr>
            <a:r>
              <a:rPr lang="fr-CA">
                <a:solidFill>
                  <a:srgbClr val="5B6770"/>
                </a:solidFill>
              </a:rPr>
              <a:t>Toutefois, il faut savoir que pour les apprenants multilingues, ceci semble différent. La langue première n’exerce pas nécessairement une influence sur l’acquisition d’autres langues, mais les langues apprises après la langue première peuvent influencer l’apprentissage de langues subséquentes. » </a:t>
            </a:r>
            <a:r>
              <a:rPr lang="fr-CA" sz="1200">
                <a:solidFill>
                  <a:srgbClr val="5B6770"/>
                </a:solidFill>
              </a:rPr>
              <a:t>(Mady, 2013a, 2013b, cité par </a:t>
            </a:r>
            <a:r>
              <a:rPr lang="fr-CA" sz="1200" err="1">
                <a:solidFill>
                  <a:srgbClr val="5B6770"/>
                </a:solidFill>
              </a:rPr>
              <a:t>Arnette</a:t>
            </a:r>
            <a:r>
              <a:rPr lang="fr-CA" sz="1200">
                <a:solidFill>
                  <a:srgbClr val="5B6770"/>
                </a:solidFill>
              </a:rPr>
              <a:t> et Bourgoin, 2018)</a:t>
            </a:r>
            <a:endParaRPr lang="fr-CA" sz="1200">
              <a:solidFill>
                <a:srgbClr val="5B6770"/>
              </a:solidFill>
              <a:cs typeface="Calibri"/>
            </a:endParaRPr>
          </a:p>
          <a:p>
            <a:pPr marL="0" lvl="1" indent="0">
              <a:spcBef>
                <a:spcPts val="1200"/>
              </a:spcBef>
              <a:buNone/>
            </a:pPr>
            <a:endParaRPr lang="fr-CA">
              <a:solidFill>
                <a:srgbClr val="5B6770"/>
              </a:solidFill>
              <a:cs typeface="Calibri"/>
            </a:endParaRPr>
          </a:p>
          <a:p>
            <a:pPr marL="0" lvl="1" indent="0" algn="just">
              <a:buNone/>
            </a:pPr>
            <a:r>
              <a:rPr lang="fr-FR">
                <a:solidFill>
                  <a:srgbClr val="5B6770"/>
                </a:solidFill>
              </a:rPr>
              <a:t>« Le transfert se fait plus naturellement entre deux langues lorsque celles-ci sont similaires sur le plan de leur répertoire de sons ou de leur système d’écriture.</a:t>
            </a:r>
            <a:r>
              <a:rPr lang="fr-FR" sz="2200">
                <a:solidFill>
                  <a:srgbClr val="5B6770"/>
                </a:solidFill>
              </a:rPr>
              <a:t> </a:t>
            </a:r>
          </a:p>
          <a:p>
            <a:pPr marL="0" lvl="1" indent="0" algn="just">
              <a:buNone/>
            </a:pPr>
            <a:endParaRPr lang="fr-FR" sz="2200">
              <a:solidFill>
                <a:srgbClr val="5B6770"/>
              </a:solidFill>
            </a:endParaRPr>
          </a:p>
          <a:p>
            <a:pPr marL="0" lvl="1" indent="0">
              <a:buNone/>
            </a:pPr>
            <a:endParaRPr lang="fr-CA" sz="1400">
              <a:solidFill>
                <a:srgbClr val="5B6770"/>
              </a:solidFill>
            </a:endParaRPr>
          </a:p>
          <a:p>
            <a:pPr marL="0"/>
            <a:endParaRPr lang="fr-CA" sz="1300">
              <a:solidFill>
                <a:srgbClr val="5B6770"/>
              </a:solidFill>
            </a:endParaRPr>
          </a:p>
          <a:p>
            <a:endParaRPr lang="en-US" sz="1300"/>
          </a:p>
          <a:p>
            <a:endParaRPr lang="en-US" sz="1300"/>
          </a:p>
        </p:txBody>
      </p:sp>
      <p:pic>
        <p:nvPicPr>
          <p:cNvPr id="8" name="Image 7" descr="Des enfants jouent et dessinent sur le sol">
            <a:extLst>
              <a:ext uri="{FF2B5EF4-FFF2-40B4-BE49-F238E27FC236}">
                <a16:creationId xmlns:a16="http://schemas.microsoft.com/office/drawing/2014/main" id="{946A7EA9-E2B6-4304-840A-20ED8109D2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4787" y="1877661"/>
            <a:ext cx="5253284" cy="3528466"/>
          </a:xfrm>
          <a:prstGeom prst="rect">
            <a:avLst/>
          </a:prstGeom>
        </p:spPr>
      </p:pic>
    </p:spTree>
    <p:extLst>
      <p:ext uri="{BB962C8B-B14F-4D97-AF65-F5344CB8AC3E}">
        <p14:creationId xmlns:p14="http://schemas.microsoft.com/office/powerpoint/2010/main" val="366407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texte 2">
            <a:extLst>
              <a:ext uri="{FF2B5EF4-FFF2-40B4-BE49-F238E27FC236}">
                <a16:creationId xmlns:a16="http://schemas.microsoft.com/office/drawing/2014/main" id="{E18566B4-5966-AD35-1FA0-E77F10C87AA4}"/>
              </a:ext>
            </a:extLst>
          </p:cNvPr>
          <p:cNvSpPr txBox="1">
            <a:spLocks/>
          </p:cNvSpPr>
          <p:nvPr>
            <p:custDataLst>
              <p:tags r:id="rId1"/>
            </p:custDataLst>
          </p:nvPr>
        </p:nvSpPr>
        <p:spPr>
          <a:xfrm>
            <a:off x="6319928" y="1030449"/>
            <a:ext cx="5257799" cy="5163056"/>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lang="fr-CA">
                <a:solidFill>
                  <a:srgbClr val="5B6770"/>
                </a:solidFill>
              </a:rPr>
              <a:t>Les besoins affectifs et l’état socio-émotionnel</a:t>
            </a:r>
          </a:p>
          <a:p>
            <a:r>
              <a:rPr lang="fr-CA">
                <a:solidFill>
                  <a:srgbClr val="5B6770"/>
                </a:solidFill>
              </a:rPr>
              <a:t>Respect des identités, cultures, langues et sentiment d’appartenance</a:t>
            </a:r>
          </a:p>
          <a:p>
            <a:r>
              <a:rPr lang="fr-CA">
                <a:solidFill>
                  <a:srgbClr val="5B6770"/>
                </a:solidFill>
              </a:rPr>
              <a:t>L’environnement d’apprentissage</a:t>
            </a:r>
          </a:p>
          <a:p>
            <a:r>
              <a:rPr lang="fr-CA">
                <a:solidFill>
                  <a:srgbClr val="5B6770"/>
                </a:solidFill>
              </a:rPr>
              <a:t>L’âge de l’apprenant et son développement cognitif</a:t>
            </a:r>
          </a:p>
          <a:p>
            <a:r>
              <a:rPr lang="fr-CA">
                <a:solidFill>
                  <a:srgbClr val="5B6770"/>
                </a:solidFill>
              </a:rPr>
              <a:t>La motivation personnelle, l’engagement, la personnalité</a:t>
            </a:r>
          </a:p>
          <a:p>
            <a:r>
              <a:rPr lang="fr-CA">
                <a:solidFill>
                  <a:srgbClr val="5B6770"/>
                </a:solidFill>
              </a:rPr>
              <a:t>Les intérêts, les forces et les champs d’expérience</a:t>
            </a:r>
          </a:p>
          <a:p>
            <a:pPr marL="230400"/>
            <a:r>
              <a:rPr lang="fr-CA">
                <a:solidFill>
                  <a:srgbClr val="5B6770"/>
                </a:solidFill>
              </a:rPr>
              <a:t>Les expériences de scolarité antérieure </a:t>
            </a:r>
          </a:p>
          <a:p>
            <a:r>
              <a:rPr lang="fr-CA">
                <a:solidFill>
                  <a:srgbClr val="5B6770"/>
                </a:solidFill>
              </a:rPr>
              <a:t>Le temps accordé à l’apprentissage</a:t>
            </a:r>
          </a:p>
          <a:p>
            <a:r>
              <a:rPr lang="fr-CA">
                <a:solidFill>
                  <a:srgbClr val="5B6770"/>
                </a:solidFill>
              </a:rPr>
              <a:t>L’authenticité des actions langagières</a:t>
            </a:r>
          </a:p>
          <a:p>
            <a:r>
              <a:rPr lang="fr-CA">
                <a:solidFill>
                  <a:srgbClr val="5B6770"/>
                </a:solidFill>
              </a:rPr>
              <a:t>Le respect de la zone actuelle de compétence vs la zone proximale de développement </a:t>
            </a:r>
          </a:p>
          <a:p>
            <a:endParaRPr lang="en-US" sz="1800"/>
          </a:p>
          <a:p>
            <a:pPr marL="0"/>
            <a:endParaRPr lang="en-US" sz="1800"/>
          </a:p>
        </p:txBody>
      </p:sp>
      <p:sp>
        <p:nvSpPr>
          <p:cNvPr id="10" name="Ellipse 9">
            <a:extLst>
              <a:ext uri="{FF2B5EF4-FFF2-40B4-BE49-F238E27FC236}">
                <a16:creationId xmlns:a16="http://schemas.microsoft.com/office/drawing/2014/main" id="{16BBD197-5222-26C9-7D10-7C1CF1DE9BA1}"/>
              </a:ext>
            </a:extLst>
          </p:cNvPr>
          <p:cNvSpPr/>
          <p:nvPr/>
        </p:nvSpPr>
        <p:spPr>
          <a:xfrm>
            <a:off x="989969" y="763260"/>
            <a:ext cx="5329959" cy="498007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CA" sz="4200" b="1">
                <a:solidFill>
                  <a:srgbClr val="FFFFFF"/>
                </a:solidFill>
                <a:latin typeface="Calibri Light"/>
              </a:rPr>
              <a:t>Facteurs qui influencent </a:t>
            </a:r>
          </a:p>
          <a:p>
            <a:pPr algn="ctr"/>
            <a:r>
              <a:rPr lang="fr-CA" sz="4200" b="1">
                <a:solidFill>
                  <a:srgbClr val="FFFFFF"/>
                </a:solidFill>
                <a:latin typeface="Calibri Light"/>
              </a:rPr>
              <a:t>l’apprentissage </a:t>
            </a:r>
          </a:p>
          <a:p>
            <a:pPr algn="ctr"/>
            <a:r>
              <a:rPr lang="fr-CA" sz="4200" b="1">
                <a:solidFill>
                  <a:srgbClr val="FFFFFF"/>
                </a:solidFill>
                <a:latin typeface="Calibri Light"/>
              </a:rPr>
              <a:t>de la langue</a:t>
            </a:r>
            <a:r>
              <a:rPr lang="fr-CA" sz="4200">
                <a:solidFill>
                  <a:srgbClr val="FFFFFF"/>
                </a:solidFill>
                <a:latin typeface="Calibri Light"/>
                <a:ea typeface="Calibri Light"/>
                <a:cs typeface="Calibri Light"/>
              </a:rPr>
              <a:t>​</a:t>
            </a:r>
            <a:endParaRPr lang="fr-FR" sz="4200"/>
          </a:p>
        </p:txBody>
      </p:sp>
    </p:spTree>
    <p:extLst>
      <p:ext uri="{BB962C8B-B14F-4D97-AF65-F5344CB8AC3E}">
        <p14:creationId xmlns:p14="http://schemas.microsoft.com/office/powerpoint/2010/main" val="4111682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9B99EF35-6C29-4E6D-8DE7-F0980830E412}"/>
              </a:ext>
            </a:extLst>
          </p:cNvPr>
          <p:cNvSpPr txBox="1"/>
          <p:nvPr/>
        </p:nvSpPr>
        <p:spPr>
          <a:xfrm>
            <a:off x="18124" y="219389"/>
            <a:ext cx="12145661" cy="677108"/>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CA" sz="3800" b="1" cap="all" spc="200">
                <a:solidFill>
                  <a:srgbClr val="0B082E"/>
                </a:solidFill>
                <a:latin typeface="Impact "/>
                <a:ea typeface="+mj-ea"/>
                <a:cs typeface="Calibri Light"/>
              </a:rPr>
              <a:t>Stades d’acquisition d’une langue</a:t>
            </a:r>
            <a:r>
              <a:rPr lang="fr-CA" sz="3800" cap="all" spc="200">
                <a:solidFill>
                  <a:schemeClr val="tx2"/>
                </a:solidFill>
                <a:latin typeface="+mj-lt"/>
                <a:ea typeface="+mj-ea"/>
                <a:cs typeface="+mj-cs"/>
              </a:rPr>
              <a:t> </a:t>
            </a:r>
            <a:r>
              <a:rPr lang="fr-CA" sz="3800" b="1" cap="all" spc="200">
                <a:solidFill>
                  <a:srgbClr val="0B082E"/>
                </a:solidFill>
                <a:latin typeface="Impact "/>
                <a:ea typeface="+mj-ea"/>
                <a:cs typeface="Calibri Light"/>
              </a:rPr>
              <a:t>additionnelle</a:t>
            </a:r>
          </a:p>
        </p:txBody>
      </p:sp>
      <p:pic>
        <p:nvPicPr>
          <p:cNvPr id="3" name="Image 2">
            <a:extLst>
              <a:ext uri="{FF2B5EF4-FFF2-40B4-BE49-F238E27FC236}">
                <a16:creationId xmlns:a16="http://schemas.microsoft.com/office/drawing/2014/main" id="{6411E244-B804-173D-3CBA-21B71619202E}"/>
              </a:ext>
            </a:extLst>
          </p:cNvPr>
          <p:cNvPicPr>
            <a:picLocks noChangeAspect="1"/>
          </p:cNvPicPr>
          <p:nvPr/>
        </p:nvPicPr>
        <p:blipFill rotWithShape="1">
          <a:blip r:embed="rId3"/>
          <a:srcRect t="5021"/>
          <a:stretch/>
        </p:blipFill>
        <p:spPr>
          <a:xfrm>
            <a:off x="605380" y="1316111"/>
            <a:ext cx="11261242" cy="3678237"/>
          </a:xfrm>
          <a:prstGeom prst="rect">
            <a:avLst/>
          </a:prstGeom>
        </p:spPr>
      </p:pic>
      <p:sp>
        <p:nvSpPr>
          <p:cNvPr id="6" name="Triangle isocèle 5">
            <a:extLst>
              <a:ext uri="{FF2B5EF4-FFF2-40B4-BE49-F238E27FC236}">
                <a16:creationId xmlns:a16="http://schemas.microsoft.com/office/drawing/2014/main" id="{22958F3C-5A56-B2C5-17BD-BA8F01C63D9A}"/>
              </a:ext>
            </a:extLst>
          </p:cNvPr>
          <p:cNvSpPr/>
          <p:nvPr/>
        </p:nvSpPr>
        <p:spPr>
          <a:xfrm rot="5400000">
            <a:off x="6552159" y="3746625"/>
            <a:ext cx="2967351" cy="3125612"/>
          </a:xfrm>
          <a:prstGeom prst="triangl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Image 6">
            <a:extLst>
              <a:ext uri="{FF2B5EF4-FFF2-40B4-BE49-F238E27FC236}">
                <a16:creationId xmlns:a16="http://schemas.microsoft.com/office/drawing/2014/main" id="{7B9082C6-E175-ADEA-F6F9-CFFA1A173DCD}"/>
              </a:ext>
            </a:extLst>
          </p:cNvPr>
          <p:cNvPicPr>
            <a:picLocks noChangeAspect="1"/>
          </p:cNvPicPr>
          <p:nvPr/>
        </p:nvPicPr>
        <p:blipFill>
          <a:blip r:embed="rId4"/>
          <a:stretch>
            <a:fillRect/>
          </a:stretch>
        </p:blipFill>
        <p:spPr>
          <a:xfrm>
            <a:off x="6096000" y="3509017"/>
            <a:ext cx="3164098" cy="2115495"/>
          </a:xfrm>
          <a:prstGeom prst="rect">
            <a:avLst/>
          </a:prstGeom>
        </p:spPr>
      </p:pic>
    </p:spTree>
    <p:extLst>
      <p:ext uri="{BB962C8B-B14F-4D97-AF65-F5344CB8AC3E}">
        <p14:creationId xmlns:p14="http://schemas.microsoft.com/office/powerpoint/2010/main" val="3605191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972D1E-4619-496E-8A90-1904C12F5788}"/>
              </a:ext>
            </a:extLst>
          </p:cNvPr>
          <p:cNvSpPr>
            <a:spLocks noGrp="1"/>
          </p:cNvSpPr>
          <p:nvPr>
            <p:ph type="title"/>
            <p:custDataLst>
              <p:tags r:id="rId1"/>
            </p:custDataLst>
          </p:nvPr>
        </p:nvSpPr>
        <p:spPr>
          <a:xfrm>
            <a:off x="1114393" y="645107"/>
            <a:ext cx="4302852" cy="1337374"/>
          </a:xfrm>
        </p:spPr>
        <p:txBody>
          <a:bodyPr anchor="t">
            <a:normAutofit fontScale="90000"/>
          </a:bodyPr>
          <a:lstStyle/>
          <a:p>
            <a:r>
              <a:rPr lang="fr-CA" b="1">
                <a:cs typeface="Calibri Light" panose="020F0302020204030204" pitchFamily="34" charset="0"/>
              </a:rPr>
              <a:t>Ordre du jour de la session</a:t>
            </a:r>
            <a:endParaRPr lang="en-CA" b="1">
              <a:cs typeface="Calibri Light" panose="020F0302020204030204" pitchFamily="34" charset="0"/>
            </a:endParaRPr>
          </a:p>
        </p:txBody>
      </p:sp>
      <p:sp>
        <p:nvSpPr>
          <p:cNvPr id="3" name="Espace réservé du contenu 2">
            <a:extLst>
              <a:ext uri="{FF2B5EF4-FFF2-40B4-BE49-F238E27FC236}">
                <a16:creationId xmlns:a16="http://schemas.microsoft.com/office/drawing/2014/main" id="{1C8CC68D-3221-4C30-9254-8D9F3B5F7823}"/>
              </a:ext>
            </a:extLst>
          </p:cNvPr>
          <p:cNvSpPr>
            <a:spLocks noGrp="1"/>
          </p:cNvSpPr>
          <p:nvPr>
            <p:ph idx="1"/>
            <p:custDataLst>
              <p:tags r:id="rId2"/>
            </p:custDataLst>
          </p:nvPr>
        </p:nvSpPr>
        <p:spPr>
          <a:xfrm>
            <a:off x="1153356" y="2338900"/>
            <a:ext cx="4231267" cy="3328735"/>
          </a:xfrm>
        </p:spPr>
        <p:txBody>
          <a:bodyPr vert="horz" lIns="91440" tIns="45720" rIns="91440" bIns="45720" rtlCol="0" anchor="t">
            <a:normAutofit/>
          </a:bodyPr>
          <a:lstStyle/>
          <a:p>
            <a:pPr>
              <a:lnSpc>
                <a:spcPct val="100000"/>
              </a:lnSpc>
              <a:buFont typeface="Courier New" panose="02070309020205020404" pitchFamily="49" charset="0"/>
              <a:buChar char="o"/>
            </a:pPr>
            <a:r>
              <a:rPr lang="fr-CA" sz="2200"/>
              <a:t>Bienvenue</a:t>
            </a:r>
          </a:p>
          <a:p>
            <a:pPr>
              <a:lnSpc>
                <a:spcPct val="100000"/>
              </a:lnSpc>
              <a:buFont typeface="Courier New" panose="02070309020205020404" pitchFamily="49" charset="0"/>
              <a:buChar char="o"/>
            </a:pPr>
            <a:r>
              <a:rPr lang="fr-CA" sz="2200"/>
              <a:t>CECR</a:t>
            </a:r>
          </a:p>
          <a:p>
            <a:pPr>
              <a:lnSpc>
                <a:spcPct val="100000"/>
              </a:lnSpc>
              <a:buFont typeface="Courier New" panose="02070309020205020404" pitchFamily="49" charset="0"/>
              <a:buChar char="o"/>
            </a:pPr>
            <a:r>
              <a:rPr lang="fr-CA" sz="2200"/>
              <a:t>Besoins des élèves en actualisation linguistique et facteurs qui influencent l’apprentissage</a:t>
            </a:r>
          </a:p>
          <a:p>
            <a:pPr>
              <a:lnSpc>
                <a:spcPct val="100000"/>
              </a:lnSpc>
              <a:buFont typeface="Courier New" panose="02070309020205020404" pitchFamily="49" charset="0"/>
              <a:buChar char="o"/>
            </a:pPr>
            <a:r>
              <a:rPr lang="fr-CA" sz="2200"/>
              <a:t>Outils et stratégies</a:t>
            </a:r>
          </a:p>
          <a:p>
            <a:pPr>
              <a:lnSpc>
                <a:spcPct val="100000"/>
              </a:lnSpc>
              <a:buFont typeface="Courier New" panose="02070309020205020404" pitchFamily="49" charset="0"/>
              <a:buChar char="o"/>
            </a:pPr>
            <a:endParaRPr lang="en-CA" sz="1800"/>
          </a:p>
          <a:p>
            <a:pPr>
              <a:lnSpc>
                <a:spcPct val="100000"/>
              </a:lnSpc>
              <a:buFont typeface="Courier New" panose="02070309020205020404" pitchFamily="49" charset="0"/>
              <a:buChar char="o"/>
            </a:pPr>
            <a:endParaRPr lang="en-CA" sz="1800"/>
          </a:p>
          <a:p>
            <a:pPr marL="0" indent="0">
              <a:lnSpc>
                <a:spcPct val="100000"/>
              </a:lnSpc>
              <a:buNone/>
            </a:pPr>
            <a:endParaRPr lang="en-CA" sz="1100"/>
          </a:p>
        </p:txBody>
      </p:sp>
      <p:pic>
        <p:nvPicPr>
          <p:cNvPr id="6" name="Image 5" descr="Cercle de visages d’enfants souriant avec les têtes ensemble regardant vers le bas">
            <a:extLst>
              <a:ext uri="{FF2B5EF4-FFF2-40B4-BE49-F238E27FC236}">
                <a16:creationId xmlns:a16="http://schemas.microsoft.com/office/drawing/2014/main" id="{52A10BB1-7B08-4DAE-B0C4-084AFE22AFA7}"/>
              </a:ext>
            </a:extLst>
          </p:cNvPr>
          <p:cNvPicPr>
            <a:picLocks noChangeAspect="1"/>
          </p:cNvPicPr>
          <p:nvPr/>
        </p:nvPicPr>
        <p:blipFill rotWithShape="1">
          <a:blip r:embed="rId6">
            <a:extLst>
              <a:ext uri="{28A0092B-C50C-407E-A947-70E740481C1C}">
                <a14:useLocalDpi xmlns:a14="http://schemas.microsoft.com/office/drawing/2010/main" val="0"/>
              </a:ext>
            </a:extLst>
          </a:blip>
          <a:srcRect l="12209" r="20961" b="1"/>
          <a:stretch/>
        </p:blipFill>
        <p:spPr>
          <a:xfrm>
            <a:off x="5476801" y="645107"/>
            <a:ext cx="5600807" cy="5392964"/>
          </a:xfrm>
          <a:prstGeom prst="rect">
            <a:avLst/>
          </a:prstGeom>
        </p:spPr>
      </p:pic>
      <p:pic>
        <p:nvPicPr>
          <p:cNvPr id="4" name="Image 3">
            <a:extLst>
              <a:ext uri="{FF2B5EF4-FFF2-40B4-BE49-F238E27FC236}">
                <a16:creationId xmlns:a16="http://schemas.microsoft.com/office/drawing/2014/main" id="{9A777AD4-4090-4E92-9D39-96ACDCCA4E14}"/>
              </a:ext>
            </a:extLst>
          </p:cNvPr>
          <p:cNvPicPr>
            <a:picLocks noChangeAspect="1"/>
          </p:cNvPicPr>
          <p:nvPr>
            <p:custDataLst>
              <p:tags r:id="rId3"/>
            </p:custDataLst>
          </p:nvPr>
        </p:nvPicPr>
        <p:blipFill>
          <a:blip r:embed="rId7"/>
          <a:stretch>
            <a:fillRect/>
          </a:stretch>
        </p:blipFill>
        <p:spPr>
          <a:xfrm>
            <a:off x="9930210" y="6186546"/>
            <a:ext cx="1493693" cy="515186"/>
          </a:xfrm>
          <a:prstGeom prst="rect">
            <a:avLst/>
          </a:prstGeom>
        </p:spPr>
      </p:pic>
    </p:spTree>
    <p:extLst>
      <p:ext uri="{BB962C8B-B14F-4D97-AF65-F5344CB8AC3E}">
        <p14:creationId xmlns:p14="http://schemas.microsoft.com/office/powerpoint/2010/main" val="28649121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8F726-A020-ACD8-C5DD-367BA5A5B83F}"/>
              </a:ext>
            </a:extLst>
          </p:cNvPr>
          <p:cNvSpPr>
            <a:spLocks noGrp="1"/>
          </p:cNvSpPr>
          <p:nvPr>
            <p:ph type="title"/>
          </p:nvPr>
        </p:nvSpPr>
        <p:spPr>
          <a:xfrm>
            <a:off x="1251678" y="232342"/>
            <a:ext cx="10178322" cy="1492132"/>
          </a:xfrm>
        </p:spPr>
        <p:txBody>
          <a:bodyPr/>
          <a:lstStyle/>
          <a:p>
            <a:r>
              <a:rPr lang="en-US"/>
              <a:t>Tableau de Choix</a:t>
            </a:r>
          </a:p>
        </p:txBody>
      </p:sp>
      <p:sp>
        <p:nvSpPr>
          <p:cNvPr id="3" name="Content Placeholder 2">
            <a:extLst>
              <a:ext uri="{FF2B5EF4-FFF2-40B4-BE49-F238E27FC236}">
                <a16:creationId xmlns:a16="http://schemas.microsoft.com/office/drawing/2014/main" id="{2A832927-D053-6495-7AD1-A6AB2388F85E}"/>
              </a:ext>
            </a:extLst>
          </p:cNvPr>
          <p:cNvSpPr>
            <a:spLocks noGrp="1"/>
          </p:cNvSpPr>
          <p:nvPr>
            <p:ph idx="1"/>
          </p:nvPr>
        </p:nvSpPr>
        <p:spPr/>
        <p:txBody>
          <a:bodyPr vert="horz" lIns="91440" tIns="45720" rIns="91440" bIns="45720" rtlCol="0" anchor="t">
            <a:normAutofit/>
          </a:bodyPr>
          <a:lstStyle/>
          <a:p>
            <a:endParaRPr lang="en-US"/>
          </a:p>
          <a:p>
            <a:endParaRPr lang="en-US"/>
          </a:p>
        </p:txBody>
      </p:sp>
      <p:graphicFrame>
        <p:nvGraphicFramePr>
          <p:cNvPr id="4" name="Table 4">
            <a:extLst>
              <a:ext uri="{FF2B5EF4-FFF2-40B4-BE49-F238E27FC236}">
                <a16:creationId xmlns:a16="http://schemas.microsoft.com/office/drawing/2014/main" id="{EC75A5D3-CDD0-6F47-FCE5-7CAD4BF37119}"/>
              </a:ext>
            </a:extLst>
          </p:cNvPr>
          <p:cNvGraphicFramePr>
            <a:graphicFrameLocks noGrp="1"/>
          </p:cNvGraphicFramePr>
          <p:nvPr>
            <p:extLst>
              <p:ext uri="{D42A27DB-BD31-4B8C-83A1-F6EECF244321}">
                <p14:modId xmlns:p14="http://schemas.microsoft.com/office/powerpoint/2010/main" val="1405728514"/>
              </p:ext>
            </p:extLst>
          </p:nvPr>
        </p:nvGraphicFramePr>
        <p:xfrm>
          <a:off x="1251678" y="1420837"/>
          <a:ext cx="10178322" cy="4530037"/>
        </p:xfrm>
        <a:graphic>
          <a:graphicData uri="http://schemas.openxmlformats.org/drawingml/2006/table">
            <a:tbl>
              <a:tblPr firstRow="1" bandRow="1">
                <a:tableStyleId>{5C22544A-7EE6-4342-B048-85BDC9FD1C3A}</a:tableStyleId>
              </a:tblPr>
              <a:tblGrid>
                <a:gridCol w="3392774">
                  <a:extLst>
                    <a:ext uri="{9D8B030D-6E8A-4147-A177-3AD203B41FA5}">
                      <a16:colId xmlns:a16="http://schemas.microsoft.com/office/drawing/2014/main" val="2023313942"/>
                    </a:ext>
                  </a:extLst>
                </a:gridCol>
                <a:gridCol w="3392774">
                  <a:extLst>
                    <a:ext uri="{9D8B030D-6E8A-4147-A177-3AD203B41FA5}">
                      <a16:colId xmlns:a16="http://schemas.microsoft.com/office/drawing/2014/main" val="3893439034"/>
                    </a:ext>
                  </a:extLst>
                </a:gridCol>
                <a:gridCol w="3392774">
                  <a:extLst>
                    <a:ext uri="{9D8B030D-6E8A-4147-A177-3AD203B41FA5}">
                      <a16:colId xmlns:a16="http://schemas.microsoft.com/office/drawing/2014/main" val="2111545616"/>
                    </a:ext>
                  </a:extLst>
                </a:gridCol>
              </a:tblGrid>
              <a:tr h="461095">
                <a:tc>
                  <a:txBody>
                    <a:bodyPr/>
                    <a:lstStyle/>
                    <a:p>
                      <a:pPr algn="ctr"/>
                      <a:r>
                        <a:rPr lang="fr-CA" b="1">
                          <a:solidFill>
                            <a:schemeClr val="accent2">
                              <a:lumMod val="75000"/>
                            </a:schemeClr>
                          </a:solidFill>
                        </a:rPr>
                        <a:t>RÉCEPTION</a:t>
                      </a:r>
                      <a:endParaRPr lang="en-US" b="1">
                        <a:solidFill>
                          <a:schemeClr val="accent2">
                            <a:lumMod val="75000"/>
                          </a:schemeClr>
                        </a:solidFill>
                      </a:endParaRPr>
                    </a:p>
                  </a:txBody>
                  <a:tcPr/>
                </a:tc>
                <a:tc>
                  <a:txBody>
                    <a:bodyPr/>
                    <a:lstStyle/>
                    <a:p>
                      <a:pPr algn="ctr"/>
                      <a:r>
                        <a:rPr lang="fr-CA" b="1">
                          <a:solidFill>
                            <a:schemeClr val="accent2">
                              <a:lumMod val="75000"/>
                            </a:schemeClr>
                          </a:solidFill>
                        </a:rPr>
                        <a:t>EXPRESSION</a:t>
                      </a:r>
                      <a:endParaRPr lang="en-US" b="1">
                        <a:solidFill>
                          <a:schemeClr val="accent2">
                            <a:lumMod val="75000"/>
                          </a:schemeClr>
                        </a:solidFill>
                      </a:endParaRPr>
                    </a:p>
                  </a:txBody>
                  <a:tcPr/>
                </a:tc>
                <a:tc>
                  <a:txBody>
                    <a:bodyPr/>
                    <a:lstStyle/>
                    <a:p>
                      <a:pPr algn="ctr"/>
                      <a:r>
                        <a:rPr lang="fr-CA" b="1">
                          <a:solidFill>
                            <a:schemeClr val="accent2">
                              <a:lumMod val="75000"/>
                            </a:schemeClr>
                          </a:solidFill>
                        </a:rPr>
                        <a:t>INTERACTION</a:t>
                      </a:r>
                      <a:endParaRPr lang="en-US" b="1">
                        <a:solidFill>
                          <a:schemeClr val="accent2">
                            <a:lumMod val="75000"/>
                          </a:schemeClr>
                        </a:solidFill>
                      </a:endParaRPr>
                    </a:p>
                  </a:txBody>
                  <a:tcPr/>
                </a:tc>
                <a:extLst>
                  <a:ext uri="{0D108BD9-81ED-4DB2-BD59-A6C34878D82A}">
                    <a16:rowId xmlns:a16="http://schemas.microsoft.com/office/drawing/2014/main" val="2509604537"/>
                  </a:ext>
                </a:extLst>
              </a:tr>
              <a:tr h="1469340">
                <a:tc>
                  <a:txBody>
                    <a:bodyPr/>
                    <a:lstStyle/>
                    <a:p>
                      <a:r>
                        <a:rPr lang="fr-CA"/>
                        <a:t>Lire un article ou un livre à propos du CECR et</a:t>
                      </a:r>
                      <a:r>
                        <a:rPr lang="en-CA"/>
                        <a:t>/</a:t>
                      </a:r>
                      <a:r>
                        <a:rPr lang="fr-CA"/>
                        <a:t>ou concernant la différenciation.</a:t>
                      </a:r>
                      <a:endParaRPr lang="fr-FR"/>
                    </a:p>
                  </a:txBody>
                  <a:tcPr/>
                </a:tc>
                <a:tc>
                  <a:txBody>
                    <a:bodyPr/>
                    <a:lstStyle/>
                    <a:p>
                      <a:r>
                        <a:rPr lang="fr-CA"/>
                        <a:t>Créer un graphique pour résumer vos apprentissages sur le sujet.</a:t>
                      </a:r>
                      <a:endParaRPr lang="en-US"/>
                    </a:p>
                  </a:txBody>
                  <a:tcPr/>
                </a:tc>
                <a:tc>
                  <a:txBody>
                    <a:bodyPr/>
                    <a:lstStyle/>
                    <a:p>
                      <a:r>
                        <a:rPr lang="fr-CA"/>
                        <a:t>Communiquer avec un collègue les stratégies pédagogiques que vous avez utilisé et votre expérience avec celles-ci.</a:t>
                      </a:r>
                      <a:endParaRPr lang="en-US"/>
                    </a:p>
                  </a:txBody>
                  <a:tcPr/>
                </a:tc>
                <a:extLst>
                  <a:ext uri="{0D108BD9-81ED-4DB2-BD59-A6C34878D82A}">
                    <a16:rowId xmlns:a16="http://schemas.microsoft.com/office/drawing/2014/main" val="3187486578"/>
                  </a:ext>
                </a:extLst>
              </a:tr>
              <a:tr h="1130262">
                <a:tc>
                  <a:txBody>
                    <a:bodyPr/>
                    <a:lstStyle/>
                    <a:p>
                      <a:r>
                        <a:rPr lang="fr-CA"/>
                        <a:t>Écouter une capsule vidéo réalisée par IDÉLLO.</a:t>
                      </a:r>
                      <a:endParaRPr lang="en-US"/>
                    </a:p>
                  </a:txBody>
                  <a:tcPr/>
                </a:tc>
                <a:tc>
                  <a:txBody>
                    <a:bodyPr/>
                    <a:lstStyle/>
                    <a:p>
                      <a:r>
                        <a:rPr lang="fr-CA"/>
                        <a:t>Écrire une page de réflexion dans votre journal professionnel à propos de vos apprentissages.</a:t>
                      </a:r>
                      <a:endParaRPr lang="en-US"/>
                    </a:p>
                  </a:txBody>
                  <a:tcPr/>
                </a:tc>
                <a:tc>
                  <a:txBody>
                    <a:bodyPr/>
                    <a:lstStyle/>
                    <a:p>
                      <a:r>
                        <a:rPr lang="fr-CA"/>
                        <a:t>Coplanifier une leçon avec un collègue et ensuite faites une réflexion.</a:t>
                      </a:r>
                    </a:p>
                  </a:txBody>
                  <a:tcPr/>
                </a:tc>
                <a:extLst>
                  <a:ext uri="{0D108BD9-81ED-4DB2-BD59-A6C34878D82A}">
                    <a16:rowId xmlns:a16="http://schemas.microsoft.com/office/drawing/2014/main" val="1268453548"/>
                  </a:ext>
                </a:extLst>
              </a:tr>
              <a:tr h="1469340">
                <a:tc>
                  <a:txBody>
                    <a:bodyPr/>
                    <a:lstStyle/>
                    <a:p>
                      <a:r>
                        <a:rPr lang="fr-CA"/>
                        <a:t>Écouter un </a:t>
                      </a:r>
                      <a:r>
                        <a:rPr lang="fr-CA" err="1"/>
                        <a:t>balado</a:t>
                      </a:r>
                      <a:r>
                        <a:rPr lang="fr-CA"/>
                        <a:t> à propos des apprentissages des élèves multilingues.</a:t>
                      </a:r>
                      <a:endParaRPr lang="en-US"/>
                    </a:p>
                  </a:txBody>
                  <a:tcPr/>
                </a:tc>
                <a:tc>
                  <a:txBody>
                    <a:bodyPr/>
                    <a:lstStyle/>
                    <a:p>
                      <a:r>
                        <a:rPr lang="fr-CA"/>
                        <a:t>Partager vos réflexions professionnelles lors d'une réunion du personnel.</a:t>
                      </a:r>
                      <a:endParaRPr lang="en-US"/>
                    </a:p>
                  </a:txBody>
                  <a:tcPr/>
                </a:tc>
                <a:tc>
                  <a:txBody>
                    <a:bodyPr/>
                    <a:lstStyle/>
                    <a:p>
                      <a:r>
                        <a:rPr lang="fr-CA"/>
                        <a:t>Collaborer avec vos élèves pour planifier des options variées </a:t>
                      </a:r>
                      <a:r>
                        <a:rPr lang="fr-FR"/>
                        <a:t>pour réaliser un projet.</a:t>
                      </a:r>
                    </a:p>
                  </a:txBody>
                  <a:tcPr/>
                </a:tc>
                <a:extLst>
                  <a:ext uri="{0D108BD9-81ED-4DB2-BD59-A6C34878D82A}">
                    <a16:rowId xmlns:a16="http://schemas.microsoft.com/office/drawing/2014/main" val="1954962277"/>
                  </a:ext>
                </a:extLst>
              </a:tr>
            </a:tbl>
          </a:graphicData>
        </a:graphic>
      </p:graphicFrame>
    </p:spTree>
    <p:extLst>
      <p:ext uri="{BB962C8B-B14F-4D97-AF65-F5344CB8AC3E}">
        <p14:creationId xmlns:p14="http://schemas.microsoft.com/office/powerpoint/2010/main" val="6635685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1E9AF-3732-C10D-8EC6-698044FB40CC}"/>
              </a:ext>
            </a:extLst>
          </p:cNvPr>
          <p:cNvSpPr>
            <a:spLocks noGrp="1"/>
          </p:cNvSpPr>
          <p:nvPr>
            <p:ph type="title"/>
          </p:nvPr>
        </p:nvSpPr>
        <p:spPr/>
        <p:txBody>
          <a:bodyPr>
            <a:normAutofit/>
          </a:bodyPr>
          <a:lstStyle/>
          <a:p>
            <a:r>
              <a:rPr lang="en-US" b="1" err="1">
                <a:latin typeface="Impact "/>
                <a:cs typeface="Calibri Light" panose="020F0302020204030204" pitchFamily="34" charset="0"/>
              </a:rPr>
              <a:t>Refléxion</a:t>
            </a:r>
            <a:endParaRPr lang="en-US" b="1">
              <a:latin typeface="Impact "/>
              <a:cs typeface="Calibri Light" panose="020F0302020204030204" pitchFamily="34" charset="0"/>
            </a:endParaRPr>
          </a:p>
        </p:txBody>
      </p:sp>
      <p:sp>
        <p:nvSpPr>
          <p:cNvPr id="3" name="Content Placeholder 2">
            <a:extLst>
              <a:ext uri="{FF2B5EF4-FFF2-40B4-BE49-F238E27FC236}">
                <a16:creationId xmlns:a16="http://schemas.microsoft.com/office/drawing/2014/main" id="{9718DA85-CC8D-C598-304E-E405FCF1CD70}"/>
              </a:ext>
            </a:extLst>
          </p:cNvPr>
          <p:cNvSpPr>
            <a:spLocks noGrp="1"/>
          </p:cNvSpPr>
          <p:nvPr>
            <p:ph idx="1"/>
          </p:nvPr>
        </p:nvSpPr>
        <p:spPr/>
        <p:txBody>
          <a:bodyPr vert="horz" lIns="91440" tIns="45720" rIns="91440" bIns="45720" rtlCol="0" anchor="t">
            <a:normAutofit/>
          </a:bodyPr>
          <a:lstStyle/>
          <a:p>
            <a:pPr marL="457200" indent="-457200">
              <a:buFont typeface="Arial" panose="020B0604020202020204" pitchFamily="34" charset="0"/>
              <a:buChar char="•"/>
            </a:pPr>
            <a:r>
              <a:rPr lang="en-US" sz="2800"/>
              <a:t>Sur </a:t>
            </a:r>
            <a:r>
              <a:rPr lang="en-US" sz="2800" err="1"/>
              <a:t>votre</a:t>
            </a:r>
            <a:r>
              <a:rPr lang="en-US" sz="2800"/>
              <a:t> petite carte, </a:t>
            </a:r>
            <a:r>
              <a:rPr lang="en-US" sz="2800" err="1"/>
              <a:t>écrivez</a:t>
            </a:r>
            <a:r>
              <a:rPr lang="en-US" sz="2800"/>
              <a:t> la phrases </a:t>
            </a:r>
            <a:r>
              <a:rPr lang="en-US" sz="2800" err="1"/>
              <a:t>suivante</a:t>
            </a:r>
            <a:r>
              <a:rPr lang="en-US" sz="2800"/>
              <a:t>:</a:t>
            </a:r>
            <a:endParaRPr lang="en-US" sz="3200"/>
          </a:p>
          <a:p>
            <a:pPr lvl="1">
              <a:buFont typeface="Gill Sans MT" panose="020B0604020202020204" pitchFamily="34" charset="0"/>
              <a:buChar char="–"/>
            </a:pPr>
            <a:r>
              <a:rPr lang="en-US" sz="2800"/>
              <a:t>"</a:t>
            </a:r>
            <a:r>
              <a:rPr lang="en-US" sz="2800" err="1"/>
              <a:t>L'apprentissage</a:t>
            </a:r>
            <a:r>
              <a:rPr lang="en-US" sz="2800"/>
              <a:t> de </a:t>
            </a:r>
            <a:r>
              <a:rPr lang="en-US" sz="2800" err="1"/>
              <a:t>l'actualisation</a:t>
            </a:r>
            <a:r>
              <a:rPr lang="en-US" sz="2800"/>
              <a:t> </a:t>
            </a:r>
            <a:r>
              <a:rPr lang="en-US" sz="2800" err="1"/>
              <a:t>linguistique</a:t>
            </a:r>
            <a:r>
              <a:rPr lang="en-US" sz="2800"/>
              <a:t> </a:t>
            </a:r>
            <a:r>
              <a:rPr lang="en-US" sz="2800" err="1"/>
              <a:t>est</a:t>
            </a:r>
            <a:r>
              <a:rPr lang="en-US" sz="2800"/>
              <a:t> important …" (</a:t>
            </a:r>
            <a:r>
              <a:rPr lang="en-US" sz="2800" err="1"/>
              <a:t>finir</a:t>
            </a:r>
            <a:r>
              <a:rPr lang="en-US" sz="2800"/>
              <a:t> la phrase- 3 minutes)</a:t>
            </a:r>
          </a:p>
          <a:p>
            <a:pPr lvl="1">
              <a:buFont typeface="Gill Sans MT" panose="020B0604020202020204" pitchFamily="34" charset="0"/>
              <a:buChar char="–"/>
            </a:pPr>
            <a:r>
              <a:rPr lang="en-US" sz="2800"/>
              <a:t>"Une bonne pratique que </a:t>
            </a:r>
            <a:r>
              <a:rPr lang="en-US" sz="2800" err="1"/>
              <a:t>j'aime</a:t>
            </a:r>
            <a:r>
              <a:rPr lang="en-US" sz="2800"/>
              <a:t> pour </a:t>
            </a:r>
            <a:r>
              <a:rPr lang="en-US" sz="2800" err="1"/>
              <a:t>l'actualisation</a:t>
            </a:r>
            <a:r>
              <a:rPr lang="en-US" sz="2800"/>
              <a:t> </a:t>
            </a:r>
            <a:r>
              <a:rPr lang="en-US" sz="2800" err="1"/>
              <a:t>linguistique</a:t>
            </a:r>
            <a:r>
              <a:rPr lang="en-US" sz="2800"/>
              <a:t> est..."</a:t>
            </a:r>
          </a:p>
          <a:p>
            <a:pPr lvl="1">
              <a:buFont typeface="Gill Sans MT" panose="020B0604020202020204" pitchFamily="34" charset="0"/>
              <a:buChar char="–"/>
            </a:pPr>
            <a:r>
              <a:rPr lang="en-US" sz="2800"/>
              <a:t>"Une </a:t>
            </a:r>
            <a:r>
              <a:rPr lang="en-US" sz="2800" err="1"/>
              <a:t>autre</a:t>
            </a:r>
            <a:r>
              <a:rPr lang="en-US" sz="2800"/>
              <a:t> </a:t>
            </a:r>
            <a:r>
              <a:rPr lang="en-US" sz="2800" err="1"/>
              <a:t>stratégie</a:t>
            </a:r>
            <a:r>
              <a:rPr lang="en-US" sz="2800"/>
              <a:t>...."</a:t>
            </a:r>
            <a:endParaRPr lang="en-US"/>
          </a:p>
        </p:txBody>
      </p:sp>
      <p:pic>
        <p:nvPicPr>
          <p:cNvPr id="4" name="Online Media 3" title="Khaled - C'est la vie (Clip officiel)">
            <a:hlinkClick r:id="" action="ppaction://media"/>
            <a:extLst>
              <a:ext uri="{FF2B5EF4-FFF2-40B4-BE49-F238E27FC236}">
                <a16:creationId xmlns:a16="http://schemas.microsoft.com/office/drawing/2014/main" id="{0C016C8D-72A0-8370-1D11-09C9AE56A943}"/>
              </a:ext>
            </a:extLst>
          </p:cNvPr>
          <p:cNvPicPr>
            <a:picLocks noRot="1" noChangeAspect="1"/>
          </p:cNvPicPr>
          <p:nvPr>
            <a:videoFile r:link="rId1"/>
          </p:nvPr>
        </p:nvPicPr>
        <p:blipFill>
          <a:blip r:embed="rId4"/>
          <a:stretch>
            <a:fillRect/>
          </a:stretch>
        </p:blipFill>
        <p:spPr>
          <a:xfrm>
            <a:off x="9095619" y="5033736"/>
            <a:ext cx="2540000" cy="1435100"/>
          </a:xfrm>
          <a:prstGeom prst="rect">
            <a:avLst/>
          </a:prstGeom>
        </p:spPr>
      </p:pic>
    </p:spTree>
    <p:extLst>
      <p:ext uri="{BB962C8B-B14F-4D97-AF65-F5344CB8AC3E}">
        <p14:creationId xmlns:p14="http://schemas.microsoft.com/office/powerpoint/2010/main" val="38593158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010F7-CC58-44CE-8B21-829385BC758E}"/>
              </a:ext>
            </a:extLst>
          </p:cNvPr>
          <p:cNvSpPr>
            <a:spLocks noGrp="1"/>
          </p:cNvSpPr>
          <p:nvPr>
            <p:ph type="title"/>
            <p:custDataLst>
              <p:tags r:id="rId1"/>
            </p:custDataLst>
          </p:nvPr>
        </p:nvSpPr>
        <p:spPr>
          <a:xfrm>
            <a:off x="1597429" y="1345969"/>
            <a:ext cx="9601200" cy="1485900"/>
          </a:xfrm>
        </p:spPr>
        <p:txBody>
          <a:bodyPr anchor="b">
            <a:normAutofit fontScale="90000"/>
          </a:bodyPr>
          <a:lstStyle/>
          <a:p>
            <a:pPr algn="ctr"/>
            <a:r>
              <a:rPr lang="fr-CA" sz="5700" b="1">
                <a:latin typeface="Impact "/>
                <a:cs typeface="Calibri Light"/>
              </a:rPr>
              <a:t>Questions ?</a:t>
            </a:r>
            <a:br>
              <a:rPr lang="fr-CA" sz="5700" b="1">
                <a:latin typeface="Impact "/>
                <a:cs typeface="Calibri Light" panose="020F0302020204030204" pitchFamily="34" charset="0"/>
              </a:rPr>
            </a:br>
            <a:br>
              <a:rPr lang="fr-CA"/>
            </a:br>
            <a:r>
              <a:rPr lang="fr-CA" sz="5400" b="1" cap="none" spc="0">
                <a:solidFill>
                  <a:srgbClr val="046370"/>
                </a:solidFill>
                <a:latin typeface="Calibri Light" panose="020F0302020204030204"/>
              </a:rPr>
              <a:t>Merci pour votre participation!</a:t>
            </a:r>
            <a:br>
              <a:rPr lang="fr-CA"/>
            </a:br>
            <a:endParaRPr lang="en-US"/>
          </a:p>
        </p:txBody>
      </p:sp>
      <p:pic>
        <p:nvPicPr>
          <p:cNvPr id="7" name="Espace réservé du contenu 6" descr="Vue arrière d’un étudiant levant la main en classe">
            <a:extLst>
              <a:ext uri="{FF2B5EF4-FFF2-40B4-BE49-F238E27FC236}">
                <a16:creationId xmlns:a16="http://schemas.microsoft.com/office/drawing/2014/main" id="{B86DF15D-590C-43BF-9BA2-EBE715FBF859}"/>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369945" y="2301240"/>
            <a:ext cx="6610350" cy="4406900"/>
          </a:xfrm>
        </p:spPr>
      </p:pic>
    </p:spTree>
    <p:extLst>
      <p:ext uri="{BB962C8B-B14F-4D97-AF65-F5344CB8AC3E}">
        <p14:creationId xmlns:p14="http://schemas.microsoft.com/office/powerpoint/2010/main" val="3204112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0BF385-6880-45E4-B1FB-7C205159051E}"/>
              </a:ext>
            </a:extLst>
          </p:cNvPr>
          <p:cNvSpPr>
            <a:spLocks noGrp="1"/>
          </p:cNvSpPr>
          <p:nvPr>
            <p:ph type="title"/>
          </p:nvPr>
        </p:nvSpPr>
        <p:spPr>
          <a:xfrm>
            <a:off x="1141067" y="644525"/>
            <a:ext cx="3961973" cy="5408866"/>
          </a:xfrm>
        </p:spPr>
        <p:txBody>
          <a:bodyPr anchor="ctr">
            <a:normAutofit/>
          </a:bodyPr>
          <a:lstStyle/>
          <a:p>
            <a:r>
              <a:rPr lang="fr-CA" b="1">
                <a:cs typeface="Calibri Light"/>
              </a:rPr>
              <a:t>Objectifs</a:t>
            </a:r>
            <a:r>
              <a:rPr lang="en-US" b="1">
                <a:cs typeface="Calibri Light"/>
              </a:rPr>
              <a:t> de la session</a:t>
            </a:r>
            <a:endParaRPr lang="en-CA" b="1">
              <a:cs typeface="Calibri Light"/>
            </a:endParaRPr>
          </a:p>
        </p:txBody>
      </p:sp>
      <p:pic>
        <p:nvPicPr>
          <p:cNvPr id="4" name="Image 3">
            <a:extLst>
              <a:ext uri="{FF2B5EF4-FFF2-40B4-BE49-F238E27FC236}">
                <a16:creationId xmlns:a16="http://schemas.microsoft.com/office/drawing/2014/main" id="{FF662070-0C5C-4BF3-A400-371762C098F0}"/>
              </a:ext>
            </a:extLst>
          </p:cNvPr>
          <p:cNvPicPr>
            <a:picLocks noChangeAspect="1"/>
          </p:cNvPicPr>
          <p:nvPr>
            <p:custDataLst>
              <p:tags r:id="rId1"/>
            </p:custDataLst>
          </p:nvPr>
        </p:nvPicPr>
        <p:blipFill>
          <a:blip r:embed="rId4"/>
          <a:stretch>
            <a:fillRect/>
          </a:stretch>
        </p:blipFill>
        <p:spPr>
          <a:xfrm>
            <a:off x="9930210" y="6186546"/>
            <a:ext cx="1493693" cy="515186"/>
          </a:xfrm>
          <a:prstGeom prst="rect">
            <a:avLst/>
          </a:prstGeom>
        </p:spPr>
      </p:pic>
      <p:graphicFrame>
        <p:nvGraphicFramePr>
          <p:cNvPr id="8" name="Espace réservé du contenu 2">
            <a:extLst>
              <a:ext uri="{FF2B5EF4-FFF2-40B4-BE49-F238E27FC236}">
                <a16:creationId xmlns:a16="http://schemas.microsoft.com/office/drawing/2014/main" id="{6BCFB9D1-1937-FAA9-7021-FCAC2074BAD9}"/>
              </a:ext>
            </a:extLst>
          </p:cNvPr>
          <p:cNvGraphicFramePr>
            <a:graphicFrameLocks noGrp="1"/>
          </p:cNvGraphicFramePr>
          <p:nvPr>
            <p:ph idx="1"/>
            <p:extLst>
              <p:ext uri="{D42A27DB-BD31-4B8C-83A1-F6EECF244321}">
                <p14:modId xmlns:p14="http://schemas.microsoft.com/office/powerpoint/2010/main" val="2413088578"/>
              </p:ext>
            </p:extLst>
          </p:nvPr>
        </p:nvGraphicFramePr>
        <p:xfrm>
          <a:off x="5175250" y="644525"/>
          <a:ext cx="6254750" cy="540886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033803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A0A709-B709-6CEE-8BF3-F2837991AB0F}"/>
              </a:ext>
            </a:extLst>
          </p:cNvPr>
          <p:cNvSpPr>
            <a:spLocks noGrp="1"/>
          </p:cNvSpPr>
          <p:nvPr>
            <p:ph type="title"/>
          </p:nvPr>
        </p:nvSpPr>
        <p:spPr>
          <a:xfrm>
            <a:off x="1184082" y="382385"/>
            <a:ext cx="10577756" cy="1492132"/>
          </a:xfrm>
        </p:spPr>
        <p:txBody>
          <a:bodyPr>
            <a:normAutofit fontScale="90000"/>
          </a:bodyPr>
          <a:lstStyle/>
          <a:p>
            <a:r>
              <a:rPr lang="fr-CA" sz="4600" b="1">
                <a:cs typeface="Calibri Light" panose="020F0302020204030204" pitchFamily="34" charset="0"/>
              </a:rPr>
              <a:t>Qui sont ces élèves en actualisation linguistique et quels sont leurs besoins?</a:t>
            </a:r>
            <a:endParaRPr lang="en-US" sz="4600" b="1">
              <a:cs typeface="Calibri Light" panose="020F0302020204030204" pitchFamily="34" charset="0"/>
            </a:endParaRPr>
          </a:p>
        </p:txBody>
      </p:sp>
      <p:sp>
        <p:nvSpPr>
          <p:cNvPr id="3" name="Espace réservé du contenu 2">
            <a:extLst>
              <a:ext uri="{FF2B5EF4-FFF2-40B4-BE49-F238E27FC236}">
                <a16:creationId xmlns:a16="http://schemas.microsoft.com/office/drawing/2014/main" id="{554851E3-4FED-6E9E-5FA7-02FC7C78EF1B}"/>
              </a:ext>
            </a:extLst>
          </p:cNvPr>
          <p:cNvSpPr>
            <a:spLocks noGrp="1"/>
          </p:cNvSpPr>
          <p:nvPr>
            <p:ph idx="1"/>
          </p:nvPr>
        </p:nvSpPr>
        <p:spPr>
          <a:xfrm>
            <a:off x="1251678" y="1818130"/>
            <a:ext cx="9974705" cy="3878132"/>
          </a:xfrm>
        </p:spPr>
        <p:txBody>
          <a:bodyPr>
            <a:normAutofit/>
          </a:bodyPr>
          <a:lstStyle/>
          <a:p>
            <a:pPr marL="0" indent="0">
              <a:lnSpc>
                <a:spcPct val="120000"/>
              </a:lnSpc>
              <a:buNone/>
            </a:pPr>
            <a:r>
              <a:rPr lang="fr-CA" sz="2400"/>
              <a:t>Les élèves en actualisation linguistique sont ceux qui </a:t>
            </a:r>
            <a:r>
              <a:rPr lang="fr-CA" sz="2400" b="1"/>
              <a:t>apprennent le français en tant que langue additionnelle ou seconde</a:t>
            </a:r>
            <a:r>
              <a:rPr lang="fr-CA" sz="2400"/>
              <a:t>, et ce dans le contexte scolaire. </a:t>
            </a:r>
          </a:p>
          <a:p>
            <a:pPr>
              <a:lnSpc>
                <a:spcPct val="120000"/>
              </a:lnSpc>
              <a:buFont typeface="Courier New" panose="02070309020205020404" pitchFamily="49" charset="0"/>
              <a:buChar char="o"/>
            </a:pPr>
            <a:r>
              <a:rPr lang="fr-CA" sz="2400"/>
              <a:t>Élèves de parents ayant droit</a:t>
            </a:r>
          </a:p>
          <a:p>
            <a:pPr>
              <a:lnSpc>
                <a:spcPct val="120000"/>
              </a:lnSpc>
              <a:buFont typeface="Courier New" panose="02070309020205020404" pitchFamily="49" charset="0"/>
              <a:buChar char="o"/>
            </a:pPr>
            <a:r>
              <a:rPr lang="fr-CA" sz="2400"/>
              <a:t>Élèves allophones nouvellement arrivés au Canada/Nouveau-Brunswick</a:t>
            </a:r>
          </a:p>
          <a:p>
            <a:pPr>
              <a:lnSpc>
                <a:spcPct val="120000"/>
              </a:lnSpc>
              <a:buFont typeface="Courier New" panose="02070309020205020404" pitchFamily="49" charset="0"/>
              <a:buChar char="o"/>
            </a:pPr>
            <a:r>
              <a:rPr lang="fr-CA" sz="2400"/>
              <a:t>Élèves internationaux</a:t>
            </a:r>
          </a:p>
          <a:p>
            <a:endParaRPr lang="en-US"/>
          </a:p>
        </p:txBody>
      </p:sp>
      <p:sp>
        <p:nvSpPr>
          <p:cNvPr id="4" name="ZoneTexte 3">
            <a:extLst>
              <a:ext uri="{FF2B5EF4-FFF2-40B4-BE49-F238E27FC236}">
                <a16:creationId xmlns:a16="http://schemas.microsoft.com/office/drawing/2014/main" id="{D5A99B61-9EE4-55C3-1759-CB74BCDF2F69}"/>
              </a:ext>
            </a:extLst>
          </p:cNvPr>
          <p:cNvSpPr txBox="1"/>
          <p:nvPr/>
        </p:nvSpPr>
        <p:spPr>
          <a:xfrm>
            <a:off x="1155846" y="4968682"/>
            <a:ext cx="10065920" cy="1680717"/>
          </a:xfrm>
          <a:prstGeom prst="rect">
            <a:avLst/>
          </a:prstGeom>
          <a:solidFill>
            <a:schemeClr val="accent4">
              <a:lumMod val="40000"/>
              <a:lumOff val="60000"/>
            </a:schemeClr>
          </a:solidFill>
          <a:ln w="12700">
            <a:solidFill>
              <a:sysClr val="windowText" lastClr="000000"/>
            </a:solidFill>
          </a:ln>
        </p:spPr>
        <p:txBody>
          <a:bodyPr wrap="square">
            <a:spAutoFit/>
          </a:bodyP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fr-CA" sz="2200" b="0" i="0" u="none" strike="noStrike" kern="0" cap="none" spc="0" normalizeH="0" baseline="0" noProof="0">
                <a:ln>
                  <a:noFill/>
                </a:ln>
                <a:solidFill>
                  <a:prstClr val="black"/>
                </a:solidFill>
                <a:effectLst/>
                <a:uLnTx/>
                <a:uFillTx/>
                <a:latin typeface="Franklin Gothic Book" panose="020B0503020102020204"/>
                <a:ea typeface="Times New Roman" panose="02020603050405020304" pitchFamily="18" charset="0"/>
                <a:cs typeface="Times New Roman" panose="02020603050405020304" pitchFamily="18" charset="0"/>
              </a:rPr>
              <a:t>Ces apprenants bénéficient de recevoir des services en actualisation linguistique jusqu’à ce qu’ils démontrent qu’ils sont des </a:t>
            </a:r>
            <a:r>
              <a:rPr kumimoji="0" lang="fr-CA" sz="2200" b="1" i="0" u="none" strike="noStrike" kern="0" cap="none" spc="0" normalizeH="0" baseline="0" noProof="0">
                <a:ln>
                  <a:noFill/>
                </a:ln>
                <a:solidFill>
                  <a:srgbClr val="77A2BB">
                    <a:lumMod val="50000"/>
                  </a:srgbClr>
                </a:solidFill>
                <a:effectLst/>
                <a:uLnTx/>
                <a:uFillTx/>
                <a:latin typeface="Franklin Gothic Book" panose="020B0503020102020204"/>
                <a:ea typeface="Times New Roman" panose="02020603050405020304" pitchFamily="18" charset="0"/>
                <a:cs typeface="Times New Roman" panose="02020603050405020304" pitchFamily="18" charset="0"/>
              </a:rPr>
              <a:t>utilisateurs indépendants et autonomes</a:t>
            </a:r>
            <a:r>
              <a:rPr kumimoji="0" lang="fr-CA" sz="2200" b="1" i="0" u="none" strike="noStrike" kern="0" cap="none" spc="0" normalizeH="0" baseline="0" noProof="0">
                <a:ln>
                  <a:noFill/>
                </a:ln>
                <a:solidFill>
                  <a:prstClr val="black"/>
                </a:solidFill>
                <a:effectLst/>
                <a:uLnTx/>
                <a:uFillTx/>
                <a:latin typeface="Franklin Gothic Book" panose="020B0503020102020204"/>
                <a:ea typeface="Times New Roman" panose="02020603050405020304" pitchFamily="18" charset="0"/>
                <a:cs typeface="Times New Roman" panose="02020603050405020304" pitchFamily="18" charset="0"/>
              </a:rPr>
              <a:t> </a:t>
            </a:r>
            <a:r>
              <a:rPr kumimoji="0" lang="fr-CA" sz="2200" b="0" i="0" u="none" strike="noStrike" kern="0" cap="none" spc="0" normalizeH="0" baseline="0" noProof="0">
                <a:ln>
                  <a:noFill/>
                </a:ln>
                <a:solidFill>
                  <a:prstClr val="black"/>
                </a:solidFill>
                <a:effectLst/>
                <a:uLnTx/>
                <a:uFillTx/>
                <a:latin typeface="Franklin Gothic Book" panose="020B0503020102020204"/>
                <a:ea typeface="Times New Roman" panose="02020603050405020304" pitchFamily="18" charset="0"/>
                <a:cs typeface="Times New Roman" panose="02020603050405020304" pitchFamily="18" charset="0"/>
              </a:rPr>
              <a:t>en français pour réussir leur parcours scolaire et pour mettre en action leur plan de vie et de carrière.</a:t>
            </a:r>
            <a:endParaRPr kumimoji="0" lang="en-CA" sz="2200" b="0" i="0" u="none" strike="noStrike" kern="0" cap="none" spc="0" normalizeH="0" baseline="0" noProof="0">
              <a:ln>
                <a:noFill/>
              </a:ln>
              <a:solidFill>
                <a:prstClr val="black"/>
              </a:solidFill>
              <a:effectLst/>
              <a:uLnTx/>
              <a:uFillTx/>
              <a:latin typeface="Franklin Gothic Book" panose="020B05030201020202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458000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e 4">
            <a:extLst>
              <a:ext uri="{FF2B5EF4-FFF2-40B4-BE49-F238E27FC236}">
                <a16:creationId xmlns:a16="http://schemas.microsoft.com/office/drawing/2014/main" id="{F59C1D55-EDBD-40B1-9E70-239CCCE53C9E}"/>
              </a:ext>
            </a:extLst>
          </p:cNvPr>
          <p:cNvGraphicFramePr/>
          <p:nvPr>
            <p:custDataLst>
              <p:tags r:id="rId1"/>
            </p:custDataLst>
          </p:nvPr>
        </p:nvGraphicFramePr>
        <p:xfrm>
          <a:off x="-1153915" y="156163"/>
          <a:ext cx="11694693" cy="671362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 name="ZoneTexte 5">
            <a:extLst>
              <a:ext uri="{FF2B5EF4-FFF2-40B4-BE49-F238E27FC236}">
                <a16:creationId xmlns:a16="http://schemas.microsoft.com/office/drawing/2014/main" id="{9E05D0F8-54CF-40A0-89BE-3F154C521BC6}"/>
              </a:ext>
            </a:extLst>
          </p:cNvPr>
          <p:cNvSpPr txBox="1"/>
          <p:nvPr>
            <p:custDataLst>
              <p:tags r:id="rId2"/>
            </p:custDataLst>
          </p:nvPr>
        </p:nvSpPr>
        <p:spPr>
          <a:xfrm>
            <a:off x="1950823" y="2164038"/>
            <a:ext cx="4259179" cy="2529923"/>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fr-CA" sz="1600" b="1" i="0" u="none" strike="noStrike" kern="1200" cap="none" spc="0" normalizeH="0" baseline="0" noProof="0">
                <a:ln>
                  <a:noFill/>
                </a:ln>
                <a:solidFill>
                  <a:prstClr val="black"/>
                </a:solidFill>
                <a:effectLst/>
                <a:uLnTx/>
                <a:uFillTx/>
                <a:latin typeface="Calibri" panose="020F0502020204030204"/>
                <a:ea typeface="+mn-ea"/>
                <a:cs typeface="+mn-cs"/>
              </a:rPr>
              <a:t>L’actualisation linguistique </a:t>
            </a:r>
            <a:r>
              <a:rPr kumimoji="0" lang="fr-CA" sz="1600" b="0" i="0" u="none" strike="noStrike" kern="1200" cap="none" spc="0" normalizeH="0" baseline="0" noProof="0">
                <a:ln>
                  <a:noFill/>
                </a:ln>
                <a:solidFill>
                  <a:prstClr val="black"/>
                </a:solidFill>
                <a:effectLst/>
                <a:uLnTx/>
                <a:uFillTx/>
                <a:latin typeface="Calibri" panose="020F0502020204030204"/>
                <a:ea typeface="+mn-ea"/>
                <a:cs typeface="+mn-cs"/>
              </a:rPr>
              <a:t>réfère à la mise en œuvre d’approches pédagogiques permettant de fournir à tous les apprenants les outils nécessaires et l’environnement propice à s’épanouir dans leur parcours linguistique francophone.  Dans les milieux éducatifs de langue française, ces interventions et ces pratiques pédagogiques sont liées à l’apprentissage du français (développer les compétences en communication orale et écrite) et à la construction identitaire des apprenants.  </a:t>
            </a:r>
          </a:p>
        </p:txBody>
      </p:sp>
      <p:sp>
        <p:nvSpPr>
          <p:cNvPr id="11" name="ZoneTexte 10">
            <a:extLst>
              <a:ext uri="{FF2B5EF4-FFF2-40B4-BE49-F238E27FC236}">
                <a16:creationId xmlns:a16="http://schemas.microsoft.com/office/drawing/2014/main" id="{FF909B69-517B-4047-89A3-B06071EABB32}"/>
              </a:ext>
            </a:extLst>
          </p:cNvPr>
          <p:cNvSpPr txBox="1"/>
          <p:nvPr>
            <p:custDataLst>
              <p:tags r:id="rId3"/>
            </p:custDataLst>
          </p:nvPr>
        </p:nvSpPr>
        <p:spPr>
          <a:xfrm>
            <a:off x="7990382" y="568572"/>
            <a:ext cx="3626108" cy="5493748"/>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30000"/>
              </a:lnSpc>
              <a:spcBef>
                <a:spcPts val="0"/>
              </a:spcBef>
              <a:spcAft>
                <a:spcPts val="800"/>
              </a:spcAft>
              <a:buClrTx/>
              <a:buSzTx/>
              <a:buFontTx/>
              <a:buNone/>
              <a:tabLst/>
              <a:defRPr/>
            </a:pPr>
            <a:r>
              <a:rPr kumimoji="0" lang="fr-FR" sz="1400" b="0" i="0" u="none" strike="noStrike" kern="1200" cap="none" spc="0" normalizeH="0" baseline="0" noProof="0">
                <a:ln>
                  <a:noFill/>
                </a:ln>
                <a:solidFill>
                  <a:prstClr val="black"/>
                </a:solidFill>
                <a:effectLst/>
                <a:uLnTx/>
                <a:uFillTx/>
                <a:latin typeface="Calibri"/>
                <a:ea typeface="Calibri" panose="020F0502020204030204" pitchFamily="34" charset="0"/>
                <a:cs typeface="Arial"/>
              </a:rPr>
              <a:t>La </a:t>
            </a:r>
            <a:r>
              <a:rPr kumimoji="0" lang="fr-FR" sz="1400" b="1" i="0" u="none" strike="noStrike" kern="1200" cap="none" spc="0" normalizeH="0" baseline="0" noProof="0">
                <a:ln>
                  <a:noFill/>
                </a:ln>
                <a:solidFill>
                  <a:prstClr val="black"/>
                </a:solidFill>
                <a:effectLst/>
                <a:uLnTx/>
                <a:uFillTx/>
                <a:latin typeface="Calibri"/>
                <a:ea typeface="Calibri" panose="020F0502020204030204" pitchFamily="34" charset="0"/>
                <a:cs typeface="Arial"/>
              </a:rPr>
              <a:t>francisation</a:t>
            </a:r>
            <a:r>
              <a:rPr kumimoji="0" lang="fr-FR" sz="1400" b="0" i="0" u="none" strike="noStrike" kern="1200" cap="none" spc="0" normalizeH="0" baseline="0" noProof="0">
                <a:ln>
                  <a:noFill/>
                </a:ln>
                <a:solidFill>
                  <a:prstClr val="black"/>
                </a:solidFill>
                <a:effectLst/>
                <a:uLnTx/>
                <a:uFillTx/>
                <a:latin typeface="Calibri"/>
                <a:ea typeface="Calibri" panose="020F0502020204030204" pitchFamily="34" charset="0"/>
                <a:cs typeface="Arial"/>
              </a:rPr>
              <a:t> (originalement conçu pour l’enfant (M-2) de parents ayant droit où l’anglais était souvent sa langue primaire à l’arrivée à la maternelle) et l’enseignement du </a:t>
            </a:r>
            <a:r>
              <a:rPr kumimoji="0" lang="fr-FR" sz="1400" b="1" i="0" u="none" strike="noStrike" kern="1200" cap="none" spc="0" normalizeH="0" baseline="0" noProof="0">
                <a:ln>
                  <a:noFill/>
                </a:ln>
                <a:solidFill>
                  <a:prstClr val="black"/>
                </a:solidFill>
                <a:effectLst/>
                <a:uLnTx/>
                <a:uFillTx/>
                <a:latin typeface="Calibri"/>
                <a:ea typeface="Calibri" panose="020F0502020204030204" pitchFamily="34" charset="0"/>
                <a:cs typeface="Arial"/>
              </a:rPr>
              <a:t>français langue additionnelle </a:t>
            </a:r>
            <a:r>
              <a:rPr kumimoji="0" lang="fr-FR" sz="1400" b="0" i="0" u="none" strike="noStrike" kern="1200" cap="none" spc="0" normalizeH="0" baseline="0" noProof="0">
                <a:ln>
                  <a:noFill/>
                </a:ln>
                <a:solidFill>
                  <a:prstClr val="black"/>
                </a:solidFill>
                <a:effectLst/>
                <a:uLnTx/>
                <a:uFillTx/>
                <a:latin typeface="Calibri"/>
                <a:ea typeface="Calibri" panose="020F0502020204030204" pitchFamily="34" charset="0"/>
                <a:cs typeface="Arial"/>
              </a:rPr>
              <a:t>(originalement conçue pour les nouveaux arrivants allophones provenant d’autres pays et communautés linguistiques) sont souvent perçus comme deux entités différentes, mais un alignement est de mise afin de s’ améliorer (dans la perspective de l’inclusion). Nous réfléchissons à la pertinence du terme francisation dans notre système actuel qui est composé de nombreux élèves ayant des identités culturelles et linguistiques très diverses. </a:t>
            </a:r>
            <a:endParaRPr kumimoji="0" lang="fr-FR" sz="1400" b="0" i="0" u="none" strike="noStrike" kern="1200" cap="none" spc="0" normalizeH="0" baseline="0" noProof="0">
              <a:ln>
                <a:noFill/>
              </a:ln>
              <a:solidFill>
                <a:prstClr val="black"/>
              </a:solidFill>
              <a:effectLst/>
              <a:uLnTx/>
              <a:uFillTx/>
              <a:latin typeface="Calibri"/>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30000"/>
              </a:lnSpc>
              <a:spcBef>
                <a:spcPts val="0"/>
              </a:spcBef>
              <a:spcAft>
                <a:spcPts val="800"/>
              </a:spcAft>
              <a:buClrTx/>
              <a:buSzTx/>
              <a:buFontTx/>
              <a:buNone/>
              <a:tabLst/>
              <a:defRPr/>
            </a:pPr>
            <a:r>
              <a:rPr kumimoji="0" lang="fr-FR" sz="1400" b="0" i="0" u="none" strike="noStrike" kern="1200" cap="none" spc="0" normalizeH="0" baseline="0" noProof="0">
                <a:ln>
                  <a:noFill/>
                </a:ln>
                <a:solidFill>
                  <a:prstClr val="black"/>
                </a:solidFill>
                <a:effectLst/>
                <a:uLnTx/>
                <a:uFillTx/>
                <a:latin typeface="Calibri"/>
                <a:ea typeface="Calibri" panose="020F0502020204030204" pitchFamily="34" charset="0"/>
                <a:cs typeface="Arial"/>
              </a:rPr>
              <a:t>Le but est d’augmenter les compétences langagières en français de tous nos élèves, peu importe d’où ils viennent et ce qui les motivent. </a:t>
            </a:r>
            <a:endParaRPr kumimoji="0" lang="fr-FR" sz="1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41871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14C49C-4CEE-668C-61BD-4FF4A4F25718}"/>
              </a:ext>
            </a:extLst>
          </p:cNvPr>
          <p:cNvSpPr>
            <a:spLocks noGrp="1"/>
          </p:cNvSpPr>
          <p:nvPr>
            <p:ph type="title"/>
          </p:nvPr>
        </p:nvSpPr>
        <p:spPr>
          <a:xfrm>
            <a:off x="995680" y="460502"/>
            <a:ext cx="4984979" cy="1088136"/>
          </a:xfrm>
        </p:spPr>
        <p:txBody>
          <a:bodyPr anchor="b">
            <a:normAutofit fontScale="90000"/>
          </a:bodyPr>
          <a:lstStyle/>
          <a:p>
            <a:r>
              <a:rPr lang="fr-CA" sz="4100" b="1">
                <a:cs typeface="Calibri Light" panose="020F0302020204030204" pitchFamily="34" charset="0"/>
              </a:rPr>
              <a:t>Identifier les besoins des élèves</a:t>
            </a:r>
            <a:endParaRPr lang="en-US" sz="4100" b="1">
              <a:cs typeface="Calibri Light" panose="020F0302020204030204" pitchFamily="34" charset="0"/>
            </a:endParaRPr>
          </a:p>
        </p:txBody>
      </p:sp>
      <p:sp>
        <p:nvSpPr>
          <p:cNvPr id="3" name="Espace réservé du contenu 2">
            <a:extLst>
              <a:ext uri="{FF2B5EF4-FFF2-40B4-BE49-F238E27FC236}">
                <a16:creationId xmlns:a16="http://schemas.microsoft.com/office/drawing/2014/main" id="{CE6517D4-F533-1D75-1E2C-74F036D4EE29}"/>
              </a:ext>
            </a:extLst>
          </p:cNvPr>
          <p:cNvSpPr>
            <a:spLocks noGrp="1"/>
          </p:cNvSpPr>
          <p:nvPr>
            <p:ph idx="1"/>
          </p:nvPr>
        </p:nvSpPr>
        <p:spPr>
          <a:xfrm>
            <a:off x="946149" y="1739900"/>
            <a:ext cx="4361903" cy="4855772"/>
          </a:xfrm>
        </p:spPr>
        <p:txBody>
          <a:bodyPr anchor="t">
            <a:normAutofit fontScale="92500" lnSpcReduction="20000"/>
          </a:bodyPr>
          <a:lstStyle/>
          <a:p>
            <a:pPr>
              <a:buFont typeface="Courier New" panose="02070309020205020404" pitchFamily="49" charset="0"/>
              <a:buChar char="o"/>
            </a:pPr>
            <a:r>
              <a:rPr lang="fr-CA" sz="1800"/>
              <a:t>Reconnaître ses besoins affectifs et socioaffectifs</a:t>
            </a:r>
          </a:p>
          <a:p>
            <a:pPr marL="0" indent="0">
              <a:buNone/>
            </a:pPr>
            <a:endParaRPr lang="fr-CA" sz="1800"/>
          </a:p>
          <a:p>
            <a:pPr>
              <a:buFont typeface="Courier New" panose="02070309020205020404" pitchFamily="49" charset="0"/>
              <a:buChar char="o"/>
            </a:pPr>
            <a:r>
              <a:rPr lang="fr-CA" sz="1800"/>
              <a:t>Tenir compte des antécédents culturels, du vécu de l’élève, de ses expériences langagières et scolaires antérieures</a:t>
            </a:r>
          </a:p>
          <a:p>
            <a:pPr marL="0" indent="0">
              <a:buNone/>
            </a:pPr>
            <a:endParaRPr lang="fr-CA" sz="1800"/>
          </a:p>
          <a:p>
            <a:pPr>
              <a:buFont typeface="Courier New" panose="02070309020205020404" pitchFamily="49" charset="0"/>
              <a:buChar char="o"/>
            </a:pPr>
            <a:r>
              <a:rPr lang="fr-CA" sz="1800"/>
              <a:t>Obtenir un portrait</a:t>
            </a:r>
            <a:r>
              <a:rPr lang="fr-CA" sz="1800" b="1"/>
              <a:t> </a:t>
            </a:r>
            <a:r>
              <a:rPr lang="fr-CA" sz="1800"/>
              <a:t>de ses habiletés et de ses compétences langagières </a:t>
            </a:r>
            <a:r>
              <a:rPr lang="fr-CA" sz="1800" b="1"/>
              <a:t>selon les niveaux du CECR</a:t>
            </a:r>
            <a:r>
              <a:rPr lang="fr-CA" sz="1800"/>
              <a:t>, afin de cibler ses besoins langagiers</a:t>
            </a:r>
          </a:p>
          <a:p>
            <a:pPr marL="792000">
              <a:buFont typeface="Arial" panose="020B0604020202020204" pitchFamily="34" charset="0"/>
              <a:buChar char="•"/>
            </a:pPr>
            <a:r>
              <a:rPr lang="fr-CA" sz="1800"/>
              <a:t>Continuum de l’oral </a:t>
            </a:r>
            <a:r>
              <a:rPr lang="fr-CA" sz="1800" i="1"/>
              <a:t>J’apprends le français</a:t>
            </a:r>
          </a:p>
          <a:p>
            <a:pPr marL="792000">
              <a:buFont typeface="Arial" panose="020B0604020202020204" pitchFamily="34" charset="0"/>
              <a:buChar char="•"/>
            </a:pPr>
            <a:r>
              <a:rPr lang="fr-CA" sz="1800" i="1"/>
              <a:t>Continuum de la lecture au primaire</a:t>
            </a:r>
          </a:p>
          <a:p>
            <a:pPr marL="792000">
              <a:buFont typeface="Arial" panose="020B0604020202020204" pitchFamily="34" charset="0"/>
              <a:buChar char="•"/>
            </a:pPr>
            <a:r>
              <a:rPr lang="fr-CA" sz="1800"/>
              <a:t>Affiches </a:t>
            </a:r>
            <a:r>
              <a:rPr lang="fr-CA" sz="1800" i="1"/>
              <a:t>Je suis bilingue</a:t>
            </a:r>
          </a:p>
          <a:p>
            <a:pPr marL="792000">
              <a:buFont typeface="Arial" panose="020B0604020202020204" pitchFamily="34" charset="0"/>
              <a:buChar char="•"/>
            </a:pPr>
            <a:r>
              <a:rPr lang="fr-CA" sz="1800"/>
              <a:t>Appréciation langagière initiale et continue (ALIC)</a:t>
            </a:r>
          </a:p>
          <a:p>
            <a:pPr>
              <a:buFont typeface="Wingdings" panose="05000000000000000000" pitchFamily="2" charset="2"/>
              <a:buChar char="ü"/>
            </a:pPr>
            <a:endParaRPr lang="en-US" sz="1300" i="1">
              <a:latin typeface="Abadi" panose="020B0604020104020204" pitchFamily="34" charset="0"/>
            </a:endParaRPr>
          </a:p>
        </p:txBody>
      </p:sp>
      <p:pic>
        <p:nvPicPr>
          <p:cNvPr id="11" name="Image 10" descr="Vue arrière d’un étudiant levant la main en classe">
            <a:extLst>
              <a:ext uri="{FF2B5EF4-FFF2-40B4-BE49-F238E27FC236}">
                <a16:creationId xmlns:a16="http://schemas.microsoft.com/office/drawing/2014/main" id="{16D2719E-6336-6DBD-DCD8-850FE8D18F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506" r="18490" b="-1"/>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2225637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564DA-633F-72ED-BB93-64F7E9A0A43A}"/>
              </a:ext>
            </a:extLst>
          </p:cNvPr>
          <p:cNvSpPr>
            <a:spLocks noGrp="1"/>
          </p:cNvSpPr>
          <p:nvPr>
            <p:ph type="title"/>
          </p:nvPr>
        </p:nvSpPr>
        <p:spPr>
          <a:xfrm>
            <a:off x="1251678" y="382385"/>
            <a:ext cx="10178322" cy="830774"/>
          </a:xfrm>
        </p:spPr>
        <p:txBody>
          <a:bodyPr>
            <a:normAutofit/>
          </a:bodyPr>
          <a:lstStyle/>
          <a:p>
            <a:r>
              <a:rPr lang="en-US" b="1">
                <a:cs typeface="Calibri Light" panose="020F0302020204030204" pitchFamily="34" charset="0"/>
              </a:rPr>
              <a:t>Des affiches </a:t>
            </a:r>
            <a:r>
              <a:rPr lang="fr-CA" b="1">
                <a:cs typeface="Calibri Light" panose="020F0302020204030204" pitchFamily="34" charset="0"/>
              </a:rPr>
              <a:t>stratégiques</a:t>
            </a:r>
          </a:p>
        </p:txBody>
      </p:sp>
      <p:pic>
        <p:nvPicPr>
          <p:cNvPr id="4" name="Picture 4" descr="Graphical user interface, text, application&#10;&#10;Description automatically generated">
            <a:extLst>
              <a:ext uri="{FF2B5EF4-FFF2-40B4-BE49-F238E27FC236}">
                <a16:creationId xmlns:a16="http://schemas.microsoft.com/office/drawing/2014/main" id="{EDA67DA6-91CC-A71D-8D8B-13CC0512BF0E}"/>
              </a:ext>
            </a:extLst>
          </p:cNvPr>
          <p:cNvPicPr>
            <a:picLocks noChangeAspect="1"/>
          </p:cNvPicPr>
          <p:nvPr/>
        </p:nvPicPr>
        <p:blipFill>
          <a:blip r:embed="rId3"/>
          <a:stretch>
            <a:fillRect/>
          </a:stretch>
        </p:blipFill>
        <p:spPr>
          <a:xfrm>
            <a:off x="1257930" y="1406375"/>
            <a:ext cx="3953953" cy="5166683"/>
          </a:xfrm>
          <a:prstGeom prst="rect">
            <a:avLst/>
          </a:prstGeom>
        </p:spPr>
      </p:pic>
      <p:pic>
        <p:nvPicPr>
          <p:cNvPr id="5" name="Picture 5">
            <a:extLst>
              <a:ext uri="{FF2B5EF4-FFF2-40B4-BE49-F238E27FC236}">
                <a16:creationId xmlns:a16="http://schemas.microsoft.com/office/drawing/2014/main" id="{77B5B237-70A0-B270-A76C-62CCD780BBC4}"/>
              </a:ext>
            </a:extLst>
          </p:cNvPr>
          <p:cNvPicPr>
            <a:picLocks noChangeAspect="1"/>
          </p:cNvPicPr>
          <p:nvPr/>
        </p:nvPicPr>
        <p:blipFill>
          <a:blip r:embed="rId4"/>
          <a:stretch>
            <a:fillRect/>
          </a:stretch>
        </p:blipFill>
        <p:spPr>
          <a:xfrm>
            <a:off x="5730815" y="1459901"/>
            <a:ext cx="5704935" cy="4383895"/>
          </a:xfrm>
          <a:prstGeom prst="rect">
            <a:avLst/>
          </a:prstGeom>
        </p:spPr>
      </p:pic>
    </p:spTree>
    <p:extLst>
      <p:ext uri="{BB962C8B-B14F-4D97-AF65-F5344CB8AC3E}">
        <p14:creationId xmlns:p14="http://schemas.microsoft.com/office/powerpoint/2010/main" val="808515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5F65C8-32DD-72E1-5D82-9576979BBEC7}"/>
              </a:ext>
            </a:extLst>
          </p:cNvPr>
          <p:cNvSpPr>
            <a:spLocks noGrp="1"/>
          </p:cNvSpPr>
          <p:nvPr>
            <p:ph idx="1"/>
          </p:nvPr>
        </p:nvSpPr>
        <p:spPr>
          <a:xfrm>
            <a:off x="1251678" y="474454"/>
            <a:ext cx="5926673" cy="5405138"/>
          </a:xfrm>
        </p:spPr>
        <p:txBody>
          <a:bodyPr vert="horz" lIns="91440" tIns="45720" rIns="91440" bIns="45720" rtlCol="0" anchor="t">
            <a:normAutofit/>
          </a:bodyPr>
          <a:lstStyle/>
          <a:p>
            <a:pPr>
              <a:buFont typeface="Courier New" panose="02070309020205020404" pitchFamily="49" charset="0"/>
              <a:buChar char="o"/>
            </a:pPr>
            <a:r>
              <a:rPr lang="fr-CA" sz="2400"/>
              <a:t>Qu'est-ce que tu connais à propos du CECR?</a:t>
            </a:r>
          </a:p>
          <a:p>
            <a:pPr marL="457200" lvl="1" indent="0">
              <a:buNone/>
            </a:pPr>
            <a:r>
              <a:rPr lang="fr-CA" sz="2400"/>
              <a:t>	« Je sais ... »</a:t>
            </a:r>
          </a:p>
          <a:p>
            <a:pPr marL="457200" lvl="1" indent="0">
              <a:buNone/>
            </a:pPr>
            <a:r>
              <a:rPr lang="fr-CA" sz="2400"/>
              <a:t>	« Je connais ... »</a:t>
            </a:r>
          </a:p>
          <a:p>
            <a:pPr lvl="1"/>
            <a:endParaRPr lang="fr-CA" sz="2400"/>
          </a:p>
          <a:p>
            <a:pPr>
              <a:buFont typeface="Courier New" panose="02070309020205020404" pitchFamily="49" charset="0"/>
              <a:buChar char="o"/>
            </a:pPr>
            <a:r>
              <a:rPr lang="fr-CA" sz="2400"/>
              <a:t>Nommez des exemples de différenciation que vous utilisez en salle de classe? </a:t>
            </a:r>
          </a:p>
          <a:p>
            <a:pPr marL="0" indent="0">
              <a:buNone/>
            </a:pPr>
            <a:r>
              <a:rPr lang="fr-CA" sz="2400"/>
              <a:t>	« Des exemples de différenciation que 	j'utilise sont ... »</a:t>
            </a:r>
          </a:p>
          <a:p>
            <a:pPr marL="457200" lvl="1" indent="0">
              <a:buNone/>
            </a:pPr>
            <a:r>
              <a:rPr lang="fr-CA" sz="2400"/>
              <a:t>	« Pour différencier, je … »</a:t>
            </a:r>
          </a:p>
          <a:p>
            <a:pPr lvl="1">
              <a:buFont typeface="Courier New" panose="02070309020205020404" pitchFamily="49" charset="0"/>
              <a:buChar char="o"/>
            </a:pPr>
            <a:endParaRPr lang="en-US" sz="2000"/>
          </a:p>
        </p:txBody>
      </p:sp>
      <p:pic>
        <p:nvPicPr>
          <p:cNvPr id="5" name="Picture 4" descr="Graphical user interface, text, application&#10;&#10;Description automatically generated">
            <a:extLst>
              <a:ext uri="{FF2B5EF4-FFF2-40B4-BE49-F238E27FC236}">
                <a16:creationId xmlns:a16="http://schemas.microsoft.com/office/drawing/2014/main" id="{76F40FBA-C341-5394-0386-0F3AE0A1EECC}"/>
              </a:ext>
            </a:extLst>
          </p:cNvPr>
          <p:cNvPicPr>
            <a:picLocks noChangeAspect="1"/>
          </p:cNvPicPr>
          <p:nvPr/>
        </p:nvPicPr>
        <p:blipFill>
          <a:blip r:embed="rId3"/>
          <a:stretch>
            <a:fillRect/>
          </a:stretch>
        </p:blipFill>
        <p:spPr>
          <a:xfrm>
            <a:off x="8187817" y="471847"/>
            <a:ext cx="2415576" cy="3168231"/>
          </a:xfrm>
          <a:prstGeom prst="rect">
            <a:avLst/>
          </a:prstGeom>
        </p:spPr>
      </p:pic>
      <p:pic>
        <p:nvPicPr>
          <p:cNvPr id="7" name="Picture 5">
            <a:extLst>
              <a:ext uri="{FF2B5EF4-FFF2-40B4-BE49-F238E27FC236}">
                <a16:creationId xmlns:a16="http://schemas.microsoft.com/office/drawing/2014/main" id="{DDDDC87A-0E4C-0B47-F0E7-0395EF5E0D60}"/>
              </a:ext>
            </a:extLst>
          </p:cNvPr>
          <p:cNvPicPr>
            <a:picLocks noChangeAspect="1"/>
          </p:cNvPicPr>
          <p:nvPr/>
        </p:nvPicPr>
        <p:blipFill>
          <a:blip r:embed="rId4"/>
          <a:stretch>
            <a:fillRect/>
          </a:stretch>
        </p:blipFill>
        <p:spPr>
          <a:xfrm>
            <a:off x="7614248" y="3803410"/>
            <a:ext cx="3361426" cy="2586726"/>
          </a:xfrm>
          <a:prstGeom prst="rect">
            <a:avLst/>
          </a:prstGeom>
        </p:spPr>
      </p:pic>
    </p:spTree>
    <p:extLst>
      <p:ext uri="{BB962C8B-B14F-4D97-AF65-F5344CB8AC3E}">
        <p14:creationId xmlns:p14="http://schemas.microsoft.com/office/powerpoint/2010/main" val="3892703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E9D5F-0578-82D3-5648-CCABB5F2ACE4}"/>
              </a:ext>
            </a:extLst>
          </p:cNvPr>
          <p:cNvSpPr>
            <a:spLocks noGrp="1"/>
          </p:cNvSpPr>
          <p:nvPr>
            <p:ph type="title"/>
          </p:nvPr>
        </p:nvSpPr>
        <p:spPr>
          <a:xfrm>
            <a:off x="1251678" y="382385"/>
            <a:ext cx="10178322" cy="813369"/>
          </a:xfrm>
        </p:spPr>
        <p:txBody>
          <a:bodyPr>
            <a:normAutofit/>
          </a:bodyPr>
          <a:lstStyle/>
          <a:p>
            <a:r>
              <a:rPr lang="fr-CA" b="1">
                <a:cs typeface="Calibri Light" panose="020F0302020204030204" pitchFamily="34" charset="0"/>
              </a:rPr>
              <a:t>Qu’est-ce que le CECR?</a:t>
            </a:r>
            <a:endParaRPr lang="en-US" b="1">
              <a:cs typeface="Calibri Light" panose="020F0302020204030204" pitchFamily="34" charset="0"/>
            </a:endParaRPr>
          </a:p>
        </p:txBody>
      </p:sp>
      <p:sp>
        <p:nvSpPr>
          <p:cNvPr id="3" name="Content Placeholder 2">
            <a:extLst>
              <a:ext uri="{FF2B5EF4-FFF2-40B4-BE49-F238E27FC236}">
                <a16:creationId xmlns:a16="http://schemas.microsoft.com/office/drawing/2014/main" id="{9D256D8E-CB38-24B5-C3D1-23940FC0902B}"/>
              </a:ext>
            </a:extLst>
          </p:cNvPr>
          <p:cNvSpPr>
            <a:spLocks noGrp="1"/>
          </p:cNvSpPr>
          <p:nvPr>
            <p:ph idx="1"/>
          </p:nvPr>
        </p:nvSpPr>
        <p:spPr>
          <a:xfrm>
            <a:off x="1130873" y="1412489"/>
            <a:ext cx="10178322" cy="3593591"/>
          </a:xfrm>
        </p:spPr>
        <p:txBody>
          <a:bodyPr vert="horz" lIns="91440" tIns="45720" rIns="91440" bIns="45720" rtlCol="0" anchor="t">
            <a:normAutofit/>
          </a:bodyPr>
          <a:lstStyle/>
          <a:p>
            <a:r>
              <a:rPr lang="fr-CA" sz="2400">
                <a:solidFill>
                  <a:srgbClr val="191B0E"/>
                </a:solidFill>
                <a:latin typeface="Franklin Gothic Book"/>
              </a:rPr>
              <a:t>Le </a:t>
            </a:r>
            <a:r>
              <a:rPr lang="fr-CA" sz="2400" b="1" i="1">
                <a:solidFill>
                  <a:srgbClr val="191B0E"/>
                </a:solidFill>
                <a:latin typeface="Franklin Gothic Book"/>
              </a:rPr>
              <a:t>Cadre européen commun de référence pour les langues </a:t>
            </a:r>
            <a:r>
              <a:rPr lang="fr-CA" sz="2400" b="1">
                <a:solidFill>
                  <a:srgbClr val="191B0E"/>
                </a:solidFill>
                <a:latin typeface="Franklin Gothic Book"/>
              </a:rPr>
              <a:t>(</a:t>
            </a:r>
            <a:r>
              <a:rPr lang="fr-CA" sz="2400" b="1" i="1">
                <a:solidFill>
                  <a:srgbClr val="191B0E"/>
                </a:solidFill>
                <a:latin typeface="Franklin Gothic Book"/>
              </a:rPr>
              <a:t>CECR</a:t>
            </a:r>
            <a:r>
              <a:rPr lang="fr-CA" sz="2400" b="1">
                <a:solidFill>
                  <a:srgbClr val="191B0E"/>
                </a:solidFill>
                <a:latin typeface="Franklin Gothic Book"/>
              </a:rPr>
              <a:t>) </a:t>
            </a:r>
            <a:r>
              <a:rPr lang="fr-CA" sz="2400">
                <a:solidFill>
                  <a:srgbClr val="191B0E"/>
                </a:solidFill>
                <a:latin typeface="Franklin Gothic Book"/>
              </a:rPr>
              <a:t>est l’outil de référence qui fournit les fondements pour déterminer les niveaux de compétence des apprenants de la langue française. </a:t>
            </a:r>
            <a:endParaRPr lang="en-US"/>
          </a:p>
        </p:txBody>
      </p:sp>
      <p:pic>
        <p:nvPicPr>
          <p:cNvPr id="5" name="Image 6">
            <a:extLst>
              <a:ext uri="{FF2B5EF4-FFF2-40B4-BE49-F238E27FC236}">
                <a16:creationId xmlns:a16="http://schemas.microsoft.com/office/drawing/2014/main" id="{B88CBA59-02D1-89C3-1F1A-6027BF643741}"/>
              </a:ext>
            </a:extLst>
          </p:cNvPr>
          <p:cNvPicPr>
            <a:picLocks noChangeAspect="1"/>
          </p:cNvPicPr>
          <p:nvPr/>
        </p:nvPicPr>
        <p:blipFill>
          <a:blip r:embed="rId4"/>
          <a:stretch>
            <a:fillRect/>
          </a:stretch>
        </p:blipFill>
        <p:spPr>
          <a:xfrm>
            <a:off x="6173169" y="2661407"/>
            <a:ext cx="2430670" cy="3127181"/>
          </a:xfrm>
          <a:prstGeom prst="rect">
            <a:avLst/>
          </a:prstGeom>
        </p:spPr>
      </p:pic>
      <p:pic>
        <p:nvPicPr>
          <p:cNvPr id="8" name="Online Media 7" title="LE CECR, c'est quoi au juste? (Version plus longue)">
            <a:hlinkClick r:id="" action="ppaction://media"/>
            <a:extLst>
              <a:ext uri="{FF2B5EF4-FFF2-40B4-BE49-F238E27FC236}">
                <a16:creationId xmlns:a16="http://schemas.microsoft.com/office/drawing/2014/main" id="{AC84A3D1-EEDE-DBED-F826-F7A58EFAED50}"/>
              </a:ext>
            </a:extLst>
          </p:cNvPr>
          <p:cNvPicPr>
            <a:picLocks noRot="1" noChangeAspect="1"/>
          </p:cNvPicPr>
          <p:nvPr>
            <a:videoFile r:link="rId1"/>
          </p:nvPr>
        </p:nvPicPr>
        <p:blipFill>
          <a:blip r:embed="rId5"/>
          <a:stretch>
            <a:fillRect/>
          </a:stretch>
        </p:blipFill>
        <p:spPr>
          <a:xfrm>
            <a:off x="1042886" y="3182130"/>
            <a:ext cx="5002560" cy="2801124"/>
          </a:xfrm>
          <a:prstGeom prst="rect">
            <a:avLst/>
          </a:prstGeom>
        </p:spPr>
      </p:pic>
      <p:pic>
        <p:nvPicPr>
          <p:cNvPr id="4" name="Image 5" descr="Une image contenant table&#10;&#10;Description générée automatiquement">
            <a:extLst>
              <a:ext uri="{FF2B5EF4-FFF2-40B4-BE49-F238E27FC236}">
                <a16:creationId xmlns:a16="http://schemas.microsoft.com/office/drawing/2014/main" id="{960F7858-7B51-D1CA-7FA8-8AB3ACA16A68}"/>
              </a:ext>
            </a:extLst>
          </p:cNvPr>
          <p:cNvPicPr>
            <a:picLocks noChangeAspect="1"/>
          </p:cNvPicPr>
          <p:nvPr/>
        </p:nvPicPr>
        <p:blipFill>
          <a:blip r:embed="rId6"/>
          <a:stretch>
            <a:fillRect/>
          </a:stretch>
        </p:blipFill>
        <p:spPr>
          <a:xfrm>
            <a:off x="8793332" y="4334907"/>
            <a:ext cx="2994734" cy="2308905"/>
          </a:xfrm>
          <a:prstGeom prst="rect">
            <a:avLst/>
          </a:prstGeom>
        </p:spPr>
      </p:pic>
    </p:spTree>
    <p:extLst>
      <p:ext uri="{BB962C8B-B14F-4D97-AF65-F5344CB8AC3E}">
        <p14:creationId xmlns:p14="http://schemas.microsoft.com/office/powerpoint/2010/main" val="186758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2"/>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1.xml><?xml version="1.0" encoding="utf-8"?>
<p:tagLst xmlns:a="http://schemas.openxmlformats.org/drawingml/2006/main" xmlns:r="http://schemas.openxmlformats.org/officeDocument/2006/relationships" xmlns:p="http://schemas.openxmlformats.org/presentationml/2006/main">
  <p:tag name="NUM" val="2"/>
</p:tagLst>
</file>

<file path=ppt/tags/tag12.xml><?xml version="1.0" encoding="utf-8"?>
<p:tagLst xmlns:a="http://schemas.openxmlformats.org/drawingml/2006/main" xmlns:r="http://schemas.openxmlformats.org/officeDocument/2006/relationships" xmlns:p="http://schemas.openxmlformats.org/presentationml/2006/main">
  <p:tag name="NUM" val="3"/>
</p:tagLst>
</file>

<file path=ppt/tags/tag13.xml><?xml version="1.0" encoding="utf-8"?>
<p:tagLst xmlns:a="http://schemas.openxmlformats.org/drawingml/2006/main" xmlns:r="http://schemas.openxmlformats.org/officeDocument/2006/relationships" xmlns:p="http://schemas.openxmlformats.org/presentationml/2006/main">
  <p:tag name="NUM" val="4"/>
</p:tagLst>
</file>

<file path=ppt/tags/tag14.xml><?xml version="1.0" encoding="utf-8"?>
<p:tagLst xmlns:a="http://schemas.openxmlformats.org/drawingml/2006/main" xmlns:r="http://schemas.openxmlformats.org/officeDocument/2006/relationships" xmlns:p="http://schemas.openxmlformats.org/presentationml/2006/main">
  <p:tag name="NUM" val="5"/>
</p:tagLst>
</file>

<file path=ppt/tags/tag15.xml><?xml version="1.0" encoding="utf-8"?>
<p:tagLst xmlns:a="http://schemas.openxmlformats.org/drawingml/2006/main" xmlns:r="http://schemas.openxmlformats.org/officeDocument/2006/relationships" xmlns:p="http://schemas.openxmlformats.org/presentationml/2006/main">
  <p:tag name="NUM" val="6"/>
</p:tagLst>
</file>

<file path=ppt/tags/tag16.xml><?xml version="1.0" encoding="utf-8"?>
<p:tagLst xmlns:a="http://schemas.openxmlformats.org/drawingml/2006/main" xmlns:r="http://schemas.openxmlformats.org/officeDocument/2006/relationships" xmlns:p="http://schemas.openxmlformats.org/presentationml/2006/main">
  <p:tag name="NUM" val="7"/>
</p:tagLst>
</file>

<file path=ppt/tags/tag17.xml><?xml version="1.0" encoding="utf-8"?>
<p:tagLst xmlns:a="http://schemas.openxmlformats.org/drawingml/2006/main" xmlns:r="http://schemas.openxmlformats.org/officeDocument/2006/relationships" xmlns:p="http://schemas.openxmlformats.org/presentationml/2006/main">
  <p:tag name="NUM" val="8"/>
</p:tagLst>
</file>

<file path=ppt/tags/tag18.xml><?xml version="1.0" encoding="utf-8"?>
<p:tagLst xmlns:a="http://schemas.openxmlformats.org/drawingml/2006/main" xmlns:r="http://schemas.openxmlformats.org/officeDocument/2006/relationships" xmlns:p="http://schemas.openxmlformats.org/presentationml/2006/main">
  <p:tag name="NUM" val="9"/>
</p:tagLst>
</file>

<file path=ppt/tags/tag19.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6"/>
</p:tagLst>
</file>

<file path=ppt/tags/tag20.xml><?xml version="1.0" encoding="utf-8"?>
<p:tagLst xmlns:a="http://schemas.openxmlformats.org/drawingml/2006/main" xmlns:r="http://schemas.openxmlformats.org/officeDocument/2006/relationships" xmlns:p="http://schemas.openxmlformats.org/presentationml/2006/main">
  <p:tag name="NUM" val="1"/>
</p:tagLst>
</file>

<file path=ppt/tags/tag21.xml><?xml version="1.0" encoding="utf-8"?>
<p:tagLst xmlns:a="http://schemas.openxmlformats.org/drawingml/2006/main" xmlns:r="http://schemas.openxmlformats.org/officeDocument/2006/relationships" xmlns:p="http://schemas.openxmlformats.org/presentationml/2006/main">
  <p:tag name="NUM" val="2"/>
</p:tagLst>
</file>

<file path=ppt/tags/tag22.xml><?xml version="1.0" encoding="utf-8"?>
<p:tagLst xmlns:a="http://schemas.openxmlformats.org/drawingml/2006/main" xmlns:r="http://schemas.openxmlformats.org/officeDocument/2006/relationships" xmlns:p="http://schemas.openxmlformats.org/presentationml/2006/main">
  <p:tag name="NUM" val="1"/>
</p:tagLst>
</file>

<file path=ppt/tags/tag23.xml><?xml version="1.0" encoding="utf-8"?>
<p:tagLst xmlns:a="http://schemas.openxmlformats.org/drawingml/2006/main" xmlns:r="http://schemas.openxmlformats.org/officeDocument/2006/relationships" xmlns:p="http://schemas.openxmlformats.org/presentationml/2006/main">
  <p:tag name="NUM" val="2"/>
</p:tagLst>
</file>

<file path=ppt/tags/tag24.xml><?xml version="1.0" encoding="utf-8"?>
<p:tagLst xmlns:a="http://schemas.openxmlformats.org/drawingml/2006/main" xmlns:r="http://schemas.openxmlformats.org/officeDocument/2006/relationships" xmlns:p="http://schemas.openxmlformats.org/presentationml/2006/main">
  <p:tag name="NUM" val="1"/>
</p:tagLst>
</file>

<file path=ppt/tags/tag25.xml><?xml version="1.0" encoding="utf-8"?>
<p:tagLst xmlns:a="http://schemas.openxmlformats.org/drawingml/2006/main" xmlns:r="http://schemas.openxmlformats.org/officeDocument/2006/relationships" xmlns:p="http://schemas.openxmlformats.org/presentationml/2006/main">
  <p:tag name="NUM" val="2"/>
</p:tagLst>
</file>

<file path=ppt/tags/tag26.xml><?xml version="1.0" encoding="utf-8"?>
<p:tagLst xmlns:a="http://schemas.openxmlformats.org/drawingml/2006/main" xmlns:r="http://schemas.openxmlformats.org/officeDocument/2006/relationships" xmlns:p="http://schemas.openxmlformats.org/presentationml/2006/main">
  <p:tag name="NUM" val="3"/>
</p:tagLst>
</file>

<file path=ppt/tags/tag27.xml><?xml version="1.0" encoding="utf-8"?>
<p:tagLst xmlns:a="http://schemas.openxmlformats.org/drawingml/2006/main" xmlns:r="http://schemas.openxmlformats.org/officeDocument/2006/relationships" xmlns:p="http://schemas.openxmlformats.org/presentationml/2006/main">
  <p:tag name="NUM" val="4"/>
</p:tagLst>
</file>

<file path=ppt/tags/tag28.xml><?xml version="1.0" encoding="utf-8"?>
<p:tagLst xmlns:a="http://schemas.openxmlformats.org/drawingml/2006/main" xmlns:r="http://schemas.openxmlformats.org/officeDocument/2006/relationships" xmlns:p="http://schemas.openxmlformats.org/presentationml/2006/main">
  <p:tag name="NUM" val="5"/>
</p:tagLst>
</file>

<file path=ppt/tags/tag29.xml><?xml version="1.0" encoding="utf-8"?>
<p:tagLst xmlns:a="http://schemas.openxmlformats.org/drawingml/2006/main" xmlns:r="http://schemas.openxmlformats.org/officeDocument/2006/relationships" xmlns:p="http://schemas.openxmlformats.org/presentationml/2006/main">
  <p:tag name="NUM" val="6"/>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30.xml><?xml version="1.0" encoding="utf-8"?>
<p:tagLst xmlns:a="http://schemas.openxmlformats.org/drawingml/2006/main" xmlns:r="http://schemas.openxmlformats.org/officeDocument/2006/relationships" xmlns:p="http://schemas.openxmlformats.org/presentationml/2006/main">
  <p:tag name="NUM" val="7"/>
</p:tagLst>
</file>

<file path=ppt/tags/tag31.xml><?xml version="1.0" encoding="utf-8"?>
<p:tagLst xmlns:a="http://schemas.openxmlformats.org/drawingml/2006/main" xmlns:r="http://schemas.openxmlformats.org/officeDocument/2006/relationships" xmlns:p="http://schemas.openxmlformats.org/presentationml/2006/main">
  <p:tag name="NUM" val="3"/>
</p:tagLst>
</file>

<file path=ppt/tags/tag32.xml><?xml version="1.0" encoding="utf-8"?>
<p:tagLst xmlns:a="http://schemas.openxmlformats.org/drawingml/2006/main" xmlns:r="http://schemas.openxmlformats.org/officeDocument/2006/relationships" xmlns:p="http://schemas.openxmlformats.org/presentationml/2006/main">
  <p:tag name="NUM" val="3"/>
</p:tagLst>
</file>

<file path=ppt/tags/tag33.xml><?xml version="1.0" encoding="utf-8"?>
<p:tagLst xmlns:a="http://schemas.openxmlformats.org/drawingml/2006/main" xmlns:r="http://schemas.openxmlformats.org/officeDocument/2006/relationships" xmlns:p="http://schemas.openxmlformats.org/presentationml/2006/main">
  <p:tag name="NUM" val="8"/>
</p:tagLst>
</file>

<file path=ppt/tags/tag34.xml><?xml version="1.0" encoding="utf-8"?>
<p:tagLst xmlns:a="http://schemas.openxmlformats.org/drawingml/2006/main" xmlns:r="http://schemas.openxmlformats.org/officeDocument/2006/relationships" xmlns:p="http://schemas.openxmlformats.org/presentationml/2006/main">
  <p:tag name="NUM" val="2"/>
</p:tagLst>
</file>

<file path=ppt/tags/tag35.xml><?xml version="1.0" encoding="utf-8"?>
<p:tagLst xmlns:a="http://schemas.openxmlformats.org/drawingml/2006/main" xmlns:r="http://schemas.openxmlformats.org/officeDocument/2006/relationships" xmlns:p="http://schemas.openxmlformats.org/presentationml/2006/main">
  <p:tag name="NUM" val="2"/>
</p:tagLst>
</file>

<file path=ppt/tags/tag36.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5.xml><?xml version="1.0" encoding="utf-8"?>
<p:tagLst xmlns:a="http://schemas.openxmlformats.org/drawingml/2006/main" xmlns:r="http://schemas.openxmlformats.org/officeDocument/2006/relationships" xmlns:p="http://schemas.openxmlformats.org/presentationml/2006/main">
  <p:tag name="NUM" val="6"/>
</p:tagLst>
</file>

<file path=ppt/tags/tag6.xml><?xml version="1.0" encoding="utf-8"?>
<p:tagLst xmlns:a="http://schemas.openxmlformats.org/drawingml/2006/main" xmlns:r="http://schemas.openxmlformats.org/officeDocument/2006/relationships" xmlns:p="http://schemas.openxmlformats.org/presentationml/2006/main">
  <p:tag name="NUM" val="6"/>
</p:tagLst>
</file>

<file path=ppt/tags/tag7.xml><?xml version="1.0" encoding="utf-8"?>
<p:tagLst xmlns:a="http://schemas.openxmlformats.org/drawingml/2006/main" xmlns:r="http://schemas.openxmlformats.org/officeDocument/2006/relationships" xmlns:p="http://schemas.openxmlformats.org/presentationml/2006/main">
  <p:tag name="NUM" val="1"/>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9.xml><?xml version="1.0" encoding="utf-8"?>
<p:tagLst xmlns:a="http://schemas.openxmlformats.org/drawingml/2006/main" xmlns:r="http://schemas.openxmlformats.org/officeDocument/2006/relationships" xmlns:p="http://schemas.openxmlformats.org/presentationml/2006/main">
  <p:tag name="NUM" val="3"/>
</p:tagLst>
</file>

<file path=ppt/theme/theme1.xml><?xml version="1.0" encoding="utf-8"?>
<a:theme xmlns:a="http://schemas.openxmlformats.org/drawingml/2006/main" name="Badge">
  <a:themeElements>
    <a:clrScheme name="Badge">
      <a:dk1>
        <a:sysClr val="windowText" lastClr="000000"/>
      </a:dk1>
      <a:lt1>
        <a:sysClr val="window" lastClr="FFFFFF"/>
      </a:lt1>
      <a:dk2>
        <a:srgbClr val="0B082E"/>
      </a:dk2>
      <a:lt2>
        <a:srgbClr val="F3F3F2"/>
      </a:lt2>
      <a:accent1>
        <a:srgbClr val="62B4C6"/>
      </a:accent1>
      <a:accent2>
        <a:srgbClr val="1B376E"/>
      </a:accent2>
      <a:accent3>
        <a:srgbClr val="9EBE55"/>
      </a:accent3>
      <a:accent4>
        <a:srgbClr val="C65E5E"/>
      </a:accent4>
      <a:accent5>
        <a:srgbClr val="D3BA55"/>
      </a:accent5>
      <a:accent6>
        <a:srgbClr val="96648A"/>
      </a:accent6>
      <a:hlink>
        <a:srgbClr val="62B4C6"/>
      </a:hlink>
      <a:folHlink>
        <a:srgbClr val="96648A"/>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D71F8F05-6246-47AF-9E68-E57F6C93F792}"/>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517B513ADCFDC4C8A04393872767DAA" ma:contentTypeVersion="18" ma:contentTypeDescription="Crée un document." ma:contentTypeScope="" ma:versionID="cdbe0043bb5961b04dc4e46b06a9dc5f">
  <xsd:schema xmlns:xsd="http://www.w3.org/2001/XMLSchema" xmlns:xs="http://www.w3.org/2001/XMLSchema" xmlns:p="http://schemas.microsoft.com/office/2006/metadata/properties" xmlns:ns2="5f0b144e-1611-47d6-adea-51236a4de7ca" xmlns:ns3="4a867295-b5af-4a44-bcd1-88dd0fc9bf9d" targetNamespace="http://schemas.microsoft.com/office/2006/metadata/properties" ma:root="true" ma:fieldsID="5fa5c7c9c7fe556da2516e2d668f65af" ns2:_="" ns3:_="">
    <xsd:import namespace="5f0b144e-1611-47d6-adea-51236a4de7ca"/>
    <xsd:import namespace="4a867295-b5af-4a44-bcd1-88dd0fc9bf9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0b144e-1611-47d6-adea-51236a4de7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hidden="true" ma:internalName="MediaServiceAutoTags" ma:readOnly="true">
      <xsd:simpleType>
        <xsd:restriction base="dms:Text"/>
      </xsd:simpleType>
    </xsd:element>
    <xsd:element name="MediaServiceOCR" ma:index="12" nillable="true" ma:displayName="Extracted Text" ma:hidden="true" ma:internalName="MediaServiceOCR" ma:readOnly="true">
      <xsd:simpleType>
        <xsd:restriction base="dms:Note"/>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hidden="true"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hidden="true" ma:internalName="MediaServiceKeyPoints" ma:readOnly="true">
      <xsd:simpleType>
        <xsd:restriction base="dms:Note"/>
      </xsd:simpleType>
    </xsd:element>
    <xsd:element name="MediaLengthInSeconds" ma:index="20" nillable="true" ma:displayName="Length (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acdea123-a36d-4e01-a6d7-736616e5f8a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a867295-b5af-4a44-bcd1-88dd0fc9bf9d" elementFormDefault="qualified">
    <xsd:import namespace="http://schemas.microsoft.com/office/2006/documentManagement/types"/>
    <xsd:import namespace="http://schemas.microsoft.com/office/infopath/2007/PartnerControls"/>
    <xsd:element name="SharedWithUsers" ma:index="16" nillable="true" ma:displayName="Partagé avec"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Partagé avec détails" ma:hidden="true" ma:internalName="SharedWithDetails" ma:readOnly="true">
      <xsd:simpleType>
        <xsd:restriction base="dms:Note"/>
      </xsd:simpleType>
    </xsd:element>
    <xsd:element name="TaxCatchAll" ma:index="23" nillable="true" ma:displayName="Taxonomy Catch All Column" ma:hidden="true" ma:list="{0b36367f-fc75-4f9d-a685-2e0f452aae4e}" ma:internalName="TaxCatchAll" ma:readOnly="false" ma:showField="CatchAllData" ma:web="4a867295-b5af-4a44-bcd1-88dd0fc9bf9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Type de contenu"/>
        <xsd:element ref="dc:title" minOccurs="0" maxOccurs="1" ma:index="1"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f0b144e-1611-47d6-adea-51236a4de7ca">
      <Terms xmlns="http://schemas.microsoft.com/office/infopath/2007/PartnerControls"/>
    </lcf76f155ced4ddcb4097134ff3c332f>
    <TaxCatchAll xmlns="4a867295-b5af-4a44-bcd1-88dd0fc9bf9d" xsi:nil="true"/>
  </documentManagement>
</p:properties>
</file>

<file path=customXml/itemProps1.xml><?xml version="1.0" encoding="utf-8"?>
<ds:datastoreItem xmlns:ds="http://schemas.openxmlformats.org/officeDocument/2006/customXml" ds:itemID="{4620B283-7BC6-46F5-A330-D4460A91E8F4}"/>
</file>

<file path=customXml/itemProps2.xml><?xml version="1.0" encoding="utf-8"?>
<ds:datastoreItem xmlns:ds="http://schemas.openxmlformats.org/officeDocument/2006/customXml" ds:itemID="{F8B70452-7D2D-4C7E-81F6-01EDF9052A80}">
  <ds:schemaRefs>
    <ds:schemaRef ds:uri="http://schemas.microsoft.com/sharepoint/v3/contenttype/forms"/>
  </ds:schemaRefs>
</ds:datastoreItem>
</file>

<file path=customXml/itemProps3.xml><?xml version="1.0" encoding="utf-8"?>
<ds:datastoreItem xmlns:ds="http://schemas.openxmlformats.org/officeDocument/2006/customXml" ds:itemID="{BC1DD05B-9C90-4BBA-BC1A-C84A291E25CE}">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716cf8e7-8a32-4881-aa7d-cc4ab32fbd1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TotalTime>
  <Words>1221</Words>
  <Application>Microsoft Office PowerPoint</Application>
  <PresentationFormat>Widescreen</PresentationFormat>
  <Paragraphs>153</Paragraphs>
  <Slides>22</Slides>
  <Notes>22</Notes>
  <HiddenSlides>0</HiddenSlides>
  <MMClips>2</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22</vt:i4>
      </vt:variant>
    </vt:vector>
  </HeadingPairs>
  <TitlesOfParts>
    <vt:vector size="40" baseType="lpstr">
      <vt:lpstr>Abadi</vt:lpstr>
      <vt:lpstr>Amasis MT Pro Medium</vt:lpstr>
      <vt:lpstr>Arial</vt:lpstr>
      <vt:lpstr>Calibri</vt:lpstr>
      <vt:lpstr>Calibri Light</vt:lpstr>
      <vt:lpstr>Cambria</vt:lpstr>
      <vt:lpstr>Courier New</vt:lpstr>
      <vt:lpstr>Franklin Gothic Book</vt:lpstr>
      <vt:lpstr>Gill Sans MT</vt:lpstr>
      <vt:lpstr>Impact</vt:lpstr>
      <vt:lpstr>Impact </vt:lpstr>
      <vt:lpstr>Myriad Pro Light</vt:lpstr>
      <vt:lpstr>Tahoma</vt:lpstr>
      <vt:lpstr>Wingdings</vt:lpstr>
      <vt:lpstr>Wingdings 2</vt:lpstr>
      <vt:lpstr>Badge</vt:lpstr>
      <vt:lpstr>Thème Office</vt:lpstr>
      <vt:lpstr>1_Thème Office</vt:lpstr>
      <vt:lpstr>Actualisation linguistique</vt:lpstr>
      <vt:lpstr>Ordre du jour de la session</vt:lpstr>
      <vt:lpstr>Objectifs de la session</vt:lpstr>
      <vt:lpstr>Qui sont ces élèves en actualisation linguistique et quels sont leurs besoins?</vt:lpstr>
      <vt:lpstr>PowerPoint Presentation</vt:lpstr>
      <vt:lpstr>Identifier les besoins des élèves</vt:lpstr>
      <vt:lpstr>Des affiches stratégiques</vt:lpstr>
      <vt:lpstr>PowerPoint Presentation</vt:lpstr>
      <vt:lpstr>Qu’est-ce que le CECR?</vt:lpstr>
      <vt:lpstr>PowerPoint Presentation</vt:lpstr>
      <vt:lpstr>Jouons ensemble…    Trop difficile?   Trop facile?   Ça va! </vt:lpstr>
      <vt:lpstr>  Voie A, Voie B, Voie C  </vt:lpstr>
      <vt:lpstr>Voie A, Voie B, Voie C </vt:lpstr>
      <vt:lpstr>PowerPoint Presentation</vt:lpstr>
      <vt:lpstr> Apprendre une langue c’est une activité de longue haleine</vt:lpstr>
      <vt:lpstr>PowerPoint Presentation</vt:lpstr>
      <vt:lpstr>PowerPoint Presentation</vt:lpstr>
      <vt:lpstr>PowerPoint Presentation</vt:lpstr>
      <vt:lpstr>PowerPoint Presentation</vt:lpstr>
      <vt:lpstr>Tableau de Choix</vt:lpstr>
      <vt:lpstr>Refléxion</vt:lpstr>
      <vt:lpstr>Questions ?  Merci pour votre participation!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Formation avec le District scolaire francophone Nord-Est</dc:title>
  <dc:creator>Pineault, Karine (EECD/EDPE)</dc:creator>
  <cp:lastModifiedBy>Morales, Saba (EECD/EDPE-O365)</cp:lastModifiedBy>
  <cp:revision>3</cp:revision>
  <dcterms:created xsi:type="dcterms:W3CDTF">2023-01-31T20:41:54Z</dcterms:created>
  <dcterms:modified xsi:type="dcterms:W3CDTF">2023-09-06T13:06:06Z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0x010100778B12B2E8471E469BBF6E9A5656BF18</vt:lpwstr>
  </property>
</Properties>
</file>